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2"/>
  </p:notesMasterIdLst>
  <p:sldIdLst>
    <p:sldId id="278" r:id="rId5"/>
    <p:sldId id="281" r:id="rId6"/>
    <p:sldId id="282" r:id="rId7"/>
    <p:sldId id="283" r:id="rId8"/>
    <p:sldId id="284" r:id="rId9"/>
    <p:sldId id="285" r:id="rId10"/>
    <p:sldId id="286" r:id="rId11"/>
    <p:sldId id="287" r:id="rId12"/>
    <p:sldId id="288" r:id="rId13"/>
    <p:sldId id="290" r:id="rId14"/>
    <p:sldId id="291" r:id="rId15"/>
    <p:sldId id="292" r:id="rId16"/>
    <p:sldId id="293" r:id="rId17"/>
    <p:sldId id="294" r:id="rId18"/>
    <p:sldId id="295" r:id="rId19"/>
    <p:sldId id="299" r:id="rId20"/>
    <p:sldId id="296" r:id="rId21"/>
    <p:sldId id="297" r:id="rId22"/>
    <p:sldId id="298" r:id="rId23"/>
    <p:sldId id="301" r:id="rId24"/>
    <p:sldId id="300" r:id="rId25"/>
    <p:sldId id="302" r:id="rId26"/>
    <p:sldId id="303" r:id="rId27"/>
    <p:sldId id="304" r:id="rId28"/>
    <p:sldId id="307" r:id="rId29"/>
    <p:sldId id="305" r:id="rId30"/>
    <p:sldId id="30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7E14FB-E71D-4366-864F-A2A31B70E86B}" v="51" dt="2022-09-21T00:58:59.7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111" d="100"/>
          <a:sy n="111" d="100"/>
        </p:scale>
        <p:origin x="222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Klueber" userId="e86129a01faf9fbf" providerId="LiveId" clId="{8A7E14FB-E71D-4366-864F-A2A31B70E86B}"/>
    <pc:docChg chg="undo custSel addSld delSld modSld sldOrd">
      <pc:chgData name="Jason Klueber" userId="e86129a01faf9fbf" providerId="LiveId" clId="{8A7E14FB-E71D-4366-864F-A2A31B70E86B}" dt="2022-09-21T01:02:38.028" v="6026" actId="20577"/>
      <pc:docMkLst>
        <pc:docMk/>
      </pc:docMkLst>
      <pc:sldChg chg="mod modShow">
        <pc:chgData name="Jason Klueber" userId="e86129a01faf9fbf" providerId="LiveId" clId="{8A7E14FB-E71D-4366-864F-A2A31B70E86B}" dt="2022-09-21T01:00:26.478" v="5930" actId="729"/>
        <pc:sldMkLst>
          <pc:docMk/>
          <pc:sldMk cId="4167884232" sldId="278"/>
        </pc:sldMkLst>
      </pc:sldChg>
      <pc:sldChg chg="del">
        <pc:chgData name="Jason Klueber" userId="e86129a01faf9fbf" providerId="LiveId" clId="{8A7E14FB-E71D-4366-864F-A2A31B70E86B}" dt="2022-09-20T18:06:22.084" v="5921" actId="2696"/>
        <pc:sldMkLst>
          <pc:docMk/>
          <pc:sldMk cId="3220235682" sldId="279"/>
        </pc:sldMkLst>
      </pc:sldChg>
      <pc:sldChg chg="del">
        <pc:chgData name="Jason Klueber" userId="e86129a01faf9fbf" providerId="LiveId" clId="{8A7E14FB-E71D-4366-864F-A2A31B70E86B}" dt="2022-09-20T18:06:27.775" v="5922" actId="2696"/>
        <pc:sldMkLst>
          <pc:docMk/>
          <pc:sldMk cId="3677049864" sldId="280"/>
        </pc:sldMkLst>
      </pc:sldChg>
      <pc:sldChg chg="modSp mod">
        <pc:chgData name="Jason Klueber" userId="e86129a01faf9fbf" providerId="LiveId" clId="{8A7E14FB-E71D-4366-864F-A2A31B70E86B}" dt="2022-09-21T01:02:38.028" v="6026" actId="20577"/>
        <pc:sldMkLst>
          <pc:docMk/>
          <pc:sldMk cId="1229938421" sldId="283"/>
        </pc:sldMkLst>
        <pc:spChg chg="mod">
          <ac:chgData name="Jason Klueber" userId="e86129a01faf9fbf" providerId="LiveId" clId="{8A7E14FB-E71D-4366-864F-A2A31B70E86B}" dt="2022-09-21T01:02:38.028" v="6026" actId="20577"/>
          <ac:spMkLst>
            <pc:docMk/>
            <pc:sldMk cId="1229938421" sldId="283"/>
            <ac:spMk id="4" creationId="{C62B6D9E-D58F-5B47-E8D5-F12FF9AB1976}"/>
          </ac:spMkLst>
        </pc:spChg>
      </pc:sldChg>
      <pc:sldChg chg="modSp add mod ord">
        <pc:chgData name="Jason Klueber" userId="e86129a01faf9fbf" providerId="LiveId" clId="{8A7E14FB-E71D-4366-864F-A2A31B70E86B}" dt="2022-09-20T13:01:36.582" v="49" actId="20577"/>
        <pc:sldMkLst>
          <pc:docMk/>
          <pc:sldMk cId="560811106" sldId="284"/>
        </pc:sldMkLst>
        <pc:spChg chg="mod">
          <ac:chgData name="Jason Klueber" userId="e86129a01faf9fbf" providerId="LiveId" clId="{8A7E14FB-E71D-4366-864F-A2A31B70E86B}" dt="2022-09-20T13:01:23.663" v="24" actId="20577"/>
          <ac:spMkLst>
            <pc:docMk/>
            <pc:sldMk cId="560811106" sldId="284"/>
            <ac:spMk id="2" creationId="{A9EB84BD-3B04-116A-0F3D-B082B432E0C3}"/>
          </ac:spMkLst>
        </pc:spChg>
        <pc:spChg chg="mod">
          <ac:chgData name="Jason Klueber" userId="e86129a01faf9fbf" providerId="LiveId" clId="{8A7E14FB-E71D-4366-864F-A2A31B70E86B}" dt="2022-09-20T13:01:36.582" v="49" actId="20577"/>
          <ac:spMkLst>
            <pc:docMk/>
            <pc:sldMk cId="560811106" sldId="284"/>
            <ac:spMk id="3" creationId="{B09BABA6-927F-7D52-901D-D2BFE66292EF}"/>
          </ac:spMkLst>
        </pc:spChg>
      </pc:sldChg>
      <pc:sldChg chg="addSp delSp modSp add mod ord">
        <pc:chgData name="Jason Klueber" userId="e86129a01faf9fbf" providerId="LiveId" clId="{8A7E14FB-E71D-4366-864F-A2A31B70E86B}" dt="2022-09-20T13:13:05.263" v="341" actId="20577"/>
        <pc:sldMkLst>
          <pc:docMk/>
          <pc:sldMk cId="3399696485" sldId="285"/>
        </pc:sldMkLst>
        <pc:spChg chg="mod">
          <ac:chgData name="Jason Klueber" userId="e86129a01faf9fbf" providerId="LiveId" clId="{8A7E14FB-E71D-4366-864F-A2A31B70E86B}" dt="2022-09-20T13:04:38.333" v="100" actId="20577"/>
          <ac:spMkLst>
            <pc:docMk/>
            <pc:sldMk cId="3399696485" sldId="285"/>
            <ac:spMk id="2" creationId="{D93BF8AB-89BC-DA6A-EBF4-13C1897B5D31}"/>
          </ac:spMkLst>
        </pc:spChg>
        <pc:spChg chg="add del mod">
          <ac:chgData name="Jason Klueber" userId="e86129a01faf9fbf" providerId="LiveId" clId="{8A7E14FB-E71D-4366-864F-A2A31B70E86B}" dt="2022-09-20T13:06:50.856" v="104"/>
          <ac:spMkLst>
            <pc:docMk/>
            <pc:sldMk cId="3399696485" sldId="285"/>
            <ac:spMk id="3" creationId="{11758192-62C3-413F-4991-B3DAE667376C}"/>
          </ac:spMkLst>
        </pc:spChg>
        <pc:spChg chg="mod">
          <ac:chgData name="Jason Klueber" userId="e86129a01faf9fbf" providerId="LiveId" clId="{8A7E14FB-E71D-4366-864F-A2A31B70E86B}" dt="2022-09-20T13:13:05.263" v="341" actId="20577"/>
          <ac:spMkLst>
            <pc:docMk/>
            <pc:sldMk cId="3399696485" sldId="285"/>
            <ac:spMk id="4" creationId="{0ED94FBA-D7E8-C227-C1F7-A3B0F11E29BC}"/>
          </ac:spMkLst>
        </pc:spChg>
        <pc:spChg chg="mod">
          <ac:chgData name="Jason Klueber" userId="e86129a01faf9fbf" providerId="LiveId" clId="{8A7E14FB-E71D-4366-864F-A2A31B70E86B}" dt="2022-09-20T13:06:58.961" v="106"/>
          <ac:spMkLst>
            <pc:docMk/>
            <pc:sldMk cId="3399696485" sldId="285"/>
            <ac:spMk id="5" creationId="{185922D2-2030-A198-D8D8-0BCFB7DD9694}"/>
          </ac:spMkLst>
        </pc:spChg>
        <pc:spChg chg="del mod">
          <ac:chgData name="Jason Klueber" userId="e86129a01faf9fbf" providerId="LiveId" clId="{8A7E14FB-E71D-4366-864F-A2A31B70E86B}" dt="2022-09-20T13:06:45.654" v="102" actId="21"/>
          <ac:spMkLst>
            <pc:docMk/>
            <pc:sldMk cId="3399696485" sldId="285"/>
            <ac:spMk id="6" creationId="{1DC06005-F9BC-3451-D5CF-37C8E0CAC061}"/>
          </ac:spMkLst>
        </pc:spChg>
        <pc:spChg chg="add del mod">
          <ac:chgData name="Jason Klueber" userId="e86129a01faf9fbf" providerId="LiveId" clId="{8A7E14FB-E71D-4366-864F-A2A31B70E86B}" dt="2022-09-20T13:08:54.448" v="108"/>
          <ac:spMkLst>
            <pc:docMk/>
            <pc:sldMk cId="3399696485" sldId="285"/>
            <ac:spMk id="7" creationId="{AB73EB36-121D-4D60-0751-B261029D9874}"/>
          </ac:spMkLst>
        </pc:spChg>
        <pc:picChg chg="del">
          <ac:chgData name="Jason Klueber" userId="e86129a01faf9fbf" providerId="LiveId" clId="{8A7E14FB-E71D-4366-864F-A2A31B70E86B}" dt="2022-09-20T13:08:14.992" v="107" actId="478"/>
          <ac:picMkLst>
            <pc:docMk/>
            <pc:sldMk cId="3399696485" sldId="285"/>
            <ac:picMk id="1026" creationId="{400802B9-06BA-0E67-B2A3-3CB05ED9292E}"/>
          </ac:picMkLst>
        </pc:picChg>
        <pc:picChg chg="add mod">
          <ac:chgData name="Jason Klueber" userId="e86129a01faf9fbf" providerId="LiveId" clId="{8A7E14FB-E71D-4366-864F-A2A31B70E86B}" dt="2022-09-20T13:09:24.404" v="112" actId="1076"/>
          <ac:picMkLst>
            <pc:docMk/>
            <pc:sldMk cId="3399696485" sldId="285"/>
            <ac:picMk id="3074" creationId="{C784FBB2-DE9E-401A-0FB4-FEB92CE1FDA0}"/>
          </ac:picMkLst>
        </pc:picChg>
      </pc:sldChg>
      <pc:sldChg chg="addSp delSp modSp add mod">
        <pc:chgData name="Jason Klueber" userId="e86129a01faf9fbf" providerId="LiveId" clId="{8A7E14FB-E71D-4366-864F-A2A31B70E86B}" dt="2022-09-20T17:06:02.544" v="2021"/>
        <pc:sldMkLst>
          <pc:docMk/>
          <pc:sldMk cId="3580503749" sldId="286"/>
        </pc:sldMkLst>
        <pc:spChg chg="mod">
          <ac:chgData name="Jason Klueber" userId="e86129a01faf9fbf" providerId="LiveId" clId="{8A7E14FB-E71D-4366-864F-A2A31B70E86B}" dt="2022-09-20T13:13:52.836" v="362" actId="20577"/>
          <ac:spMkLst>
            <pc:docMk/>
            <pc:sldMk cId="3580503749" sldId="286"/>
            <ac:spMk id="2" creationId="{D93BF8AB-89BC-DA6A-EBF4-13C1897B5D31}"/>
          </ac:spMkLst>
        </pc:spChg>
        <pc:spChg chg="mod">
          <ac:chgData name="Jason Klueber" userId="e86129a01faf9fbf" providerId="LiveId" clId="{8A7E14FB-E71D-4366-864F-A2A31B70E86B}" dt="2022-09-20T13:16:41.737" v="590" actId="20577"/>
          <ac:spMkLst>
            <pc:docMk/>
            <pc:sldMk cId="3580503749" sldId="286"/>
            <ac:spMk id="4" creationId="{0ED94FBA-D7E8-C227-C1F7-A3B0F11E29BC}"/>
          </ac:spMkLst>
        </pc:spChg>
        <pc:spChg chg="mod">
          <ac:chgData name="Jason Klueber" userId="e86129a01faf9fbf" providerId="LiveId" clId="{8A7E14FB-E71D-4366-864F-A2A31B70E86B}" dt="2022-09-20T17:06:02.544" v="2021"/>
          <ac:spMkLst>
            <pc:docMk/>
            <pc:sldMk cId="3580503749" sldId="286"/>
            <ac:spMk id="5" creationId="{185922D2-2030-A198-D8D8-0BCFB7DD9694}"/>
          </ac:spMkLst>
        </pc:spChg>
        <pc:picChg chg="mod">
          <ac:chgData name="Jason Klueber" userId="e86129a01faf9fbf" providerId="LiveId" clId="{8A7E14FB-E71D-4366-864F-A2A31B70E86B}" dt="2022-09-20T13:14:30.926" v="367" actId="14826"/>
          <ac:picMkLst>
            <pc:docMk/>
            <pc:sldMk cId="3580503749" sldId="286"/>
            <ac:picMk id="3074" creationId="{C784FBB2-DE9E-401A-0FB4-FEB92CE1FDA0}"/>
          </ac:picMkLst>
        </pc:picChg>
        <pc:picChg chg="add del">
          <ac:chgData name="Jason Klueber" userId="e86129a01faf9fbf" providerId="LiveId" clId="{8A7E14FB-E71D-4366-864F-A2A31B70E86B}" dt="2022-09-20T13:14:24.813" v="364"/>
          <ac:picMkLst>
            <pc:docMk/>
            <pc:sldMk cId="3580503749" sldId="286"/>
            <ac:picMk id="4098" creationId="{183B9B2E-1F94-098C-1A7E-24F4FB68E595}"/>
          </ac:picMkLst>
        </pc:picChg>
        <pc:picChg chg="add del">
          <ac:chgData name="Jason Klueber" userId="e86129a01faf9fbf" providerId="LiveId" clId="{8A7E14FB-E71D-4366-864F-A2A31B70E86B}" dt="2022-09-20T13:14:26.753" v="366"/>
          <ac:picMkLst>
            <pc:docMk/>
            <pc:sldMk cId="3580503749" sldId="286"/>
            <ac:picMk id="4100" creationId="{B9A130F4-AAC7-D3CE-A192-F7523335D14C}"/>
          </ac:picMkLst>
        </pc:picChg>
      </pc:sldChg>
      <pc:sldChg chg="addSp delSp modSp new mod">
        <pc:chgData name="Jason Klueber" userId="e86129a01faf9fbf" providerId="LiveId" clId="{8A7E14FB-E71D-4366-864F-A2A31B70E86B}" dt="2022-09-20T13:29:22.786" v="618" actId="1076"/>
        <pc:sldMkLst>
          <pc:docMk/>
          <pc:sldMk cId="1578663403" sldId="287"/>
        </pc:sldMkLst>
        <pc:spChg chg="mod">
          <ac:chgData name="Jason Klueber" userId="e86129a01faf9fbf" providerId="LiveId" clId="{8A7E14FB-E71D-4366-864F-A2A31B70E86B}" dt="2022-09-20T13:28:23.746" v="609" actId="20577"/>
          <ac:spMkLst>
            <pc:docMk/>
            <pc:sldMk cId="1578663403" sldId="287"/>
            <ac:spMk id="2" creationId="{8175CFCE-404A-CD4E-D26D-621E2F65A769}"/>
          </ac:spMkLst>
        </pc:spChg>
        <pc:spChg chg="del">
          <ac:chgData name="Jason Klueber" userId="e86129a01faf9fbf" providerId="LiveId" clId="{8A7E14FB-E71D-4366-864F-A2A31B70E86B}" dt="2022-09-20T13:28:32.674" v="610"/>
          <ac:spMkLst>
            <pc:docMk/>
            <pc:sldMk cId="1578663403" sldId="287"/>
            <ac:spMk id="3" creationId="{59211C60-6BBD-C5A4-494F-BB4C128155AB}"/>
          </ac:spMkLst>
        </pc:spChg>
        <pc:spChg chg="add mod ord">
          <ac:chgData name="Jason Klueber" userId="e86129a01faf9fbf" providerId="LiveId" clId="{8A7E14FB-E71D-4366-864F-A2A31B70E86B}" dt="2022-09-20T13:29:11.470" v="616" actId="1076"/>
          <ac:spMkLst>
            <pc:docMk/>
            <pc:sldMk cId="1578663403" sldId="287"/>
            <ac:spMk id="6" creationId="{5B672934-9D65-0F95-34E1-130445119ED6}"/>
          </ac:spMkLst>
        </pc:spChg>
        <pc:picChg chg="add mod">
          <ac:chgData name="Jason Klueber" userId="e86129a01faf9fbf" providerId="LiveId" clId="{8A7E14FB-E71D-4366-864F-A2A31B70E86B}" dt="2022-09-20T13:29:22.786" v="618" actId="1076"/>
          <ac:picMkLst>
            <pc:docMk/>
            <pc:sldMk cId="1578663403" sldId="287"/>
            <ac:picMk id="5" creationId="{64AE606E-6834-A1BD-9D16-6F7C326AA195}"/>
          </ac:picMkLst>
        </pc:picChg>
      </pc:sldChg>
      <pc:sldChg chg="modSp new mod">
        <pc:chgData name="Jason Klueber" userId="e86129a01faf9fbf" providerId="LiveId" clId="{8A7E14FB-E71D-4366-864F-A2A31B70E86B}" dt="2022-09-20T16:52:04.482" v="946" actId="115"/>
        <pc:sldMkLst>
          <pc:docMk/>
          <pc:sldMk cId="2262656068" sldId="288"/>
        </pc:sldMkLst>
        <pc:spChg chg="mod">
          <ac:chgData name="Jason Klueber" userId="e86129a01faf9fbf" providerId="LiveId" clId="{8A7E14FB-E71D-4366-864F-A2A31B70E86B}" dt="2022-09-20T16:45:57.546" v="624" actId="20577"/>
          <ac:spMkLst>
            <pc:docMk/>
            <pc:sldMk cId="2262656068" sldId="288"/>
            <ac:spMk id="2" creationId="{0278520F-9B05-6D61-8218-04BAC35B9981}"/>
          </ac:spMkLst>
        </pc:spChg>
        <pc:spChg chg="mod">
          <ac:chgData name="Jason Klueber" userId="e86129a01faf9fbf" providerId="LiveId" clId="{8A7E14FB-E71D-4366-864F-A2A31B70E86B}" dt="2022-09-20T16:51:57.275" v="944" actId="115"/>
          <ac:spMkLst>
            <pc:docMk/>
            <pc:sldMk cId="2262656068" sldId="288"/>
            <ac:spMk id="3" creationId="{0887251C-B48B-45E1-A72F-F2255490052E}"/>
          </ac:spMkLst>
        </pc:spChg>
        <pc:spChg chg="mod">
          <ac:chgData name="Jason Klueber" userId="e86129a01faf9fbf" providerId="LiveId" clId="{8A7E14FB-E71D-4366-864F-A2A31B70E86B}" dt="2022-09-20T16:50:58.648" v="912" actId="20577"/>
          <ac:spMkLst>
            <pc:docMk/>
            <pc:sldMk cId="2262656068" sldId="288"/>
            <ac:spMk id="4" creationId="{1F4D7D13-E3CC-1D9A-1A06-61FF9DEA23AA}"/>
          </ac:spMkLst>
        </pc:spChg>
        <pc:spChg chg="mod">
          <ac:chgData name="Jason Klueber" userId="e86129a01faf9fbf" providerId="LiveId" clId="{8A7E14FB-E71D-4366-864F-A2A31B70E86B}" dt="2022-09-20T16:52:01.498" v="945" actId="115"/>
          <ac:spMkLst>
            <pc:docMk/>
            <pc:sldMk cId="2262656068" sldId="288"/>
            <ac:spMk id="5" creationId="{84B1531D-1489-8DE1-5A99-62727A7CA825}"/>
          </ac:spMkLst>
        </pc:spChg>
        <pc:spChg chg="mod">
          <ac:chgData name="Jason Klueber" userId="e86129a01faf9fbf" providerId="LiveId" clId="{8A7E14FB-E71D-4366-864F-A2A31B70E86B}" dt="2022-09-20T16:51:14.342" v="928" actId="20577"/>
          <ac:spMkLst>
            <pc:docMk/>
            <pc:sldMk cId="2262656068" sldId="288"/>
            <ac:spMk id="6" creationId="{DC7F3867-B073-4816-3E2E-32193FAD78B2}"/>
          </ac:spMkLst>
        </pc:spChg>
        <pc:spChg chg="mod">
          <ac:chgData name="Jason Klueber" userId="e86129a01faf9fbf" providerId="LiveId" clId="{8A7E14FB-E71D-4366-864F-A2A31B70E86B}" dt="2022-09-20T16:52:04.482" v="946" actId="115"/>
          <ac:spMkLst>
            <pc:docMk/>
            <pc:sldMk cId="2262656068" sldId="288"/>
            <ac:spMk id="7" creationId="{5DCB19A7-F4B8-56DE-03B1-619D64511060}"/>
          </ac:spMkLst>
        </pc:spChg>
        <pc:spChg chg="mod">
          <ac:chgData name="Jason Klueber" userId="e86129a01faf9fbf" providerId="LiveId" clId="{8A7E14FB-E71D-4366-864F-A2A31B70E86B}" dt="2022-09-20T16:51:21.700" v="943" actId="20577"/>
          <ac:spMkLst>
            <pc:docMk/>
            <pc:sldMk cId="2262656068" sldId="288"/>
            <ac:spMk id="8" creationId="{F9912935-3A7A-4114-A97D-0D6F66E0C1B0}"/>
          </ac:spMkLst>
        </pc:spChg>
      </pc:sldChg>
      <pc:sldChg chg="modSp add del mod ord">
        <pc:chgData name="Jason Klueber" userId="e86129a01faf9fbf" providerId="LiveId" clId="{8A7E14FB-E71D-4366-864F-A2A31B70E86B}" dt="2022-09-20T16:59:09.180" v="1404" actId="47"/>
        <pc:sldMkLst>
          <pc:docMk/>
          <pc:sldMk cId="2006512815" sldId="289"/>
        </pc:sldMkLst>
        <pc:spChg chg="mod">
          <ac:chgData name="Jason Klueber" userId="e86129a01faf9fbf" providerId="LiveId" clId="{8A7E14FB-E71D-4366-864F-A2A31B70E86B}" dt="2022-09-20T16:58:35.670" v="1320" actId="20577"/>
          <ac:spMkLst>
            <pc:docMk/>
            <pc:sldMk cId="2006512815" sldId="289"/>
            <ac:spMk id="2" creationId="{D93BF8AB-89BC-DA6A-EBF4-13C1897B5D31}"/>
          </ac:spMkLst>
        </pc:spChg>
        <pc:spChg chg="mod">
          <ac:chgData name="Jason Klueber" userId="e86129a01faf9fbf" providerId="LiveId" clId="{8A7E14FB-E71D-4366-864F-A2A31B70E86B}" dt="2022-09-20T16:58:35.422" v="1313" actId="20577"/>
          <ac:spMkLst>
            <pc:docMk/>
            <pc:sldMk cId="2006512815" sldId="289"/>
            <ac:spMk id="4" creationId="{0ED94FBA-D7E8-C227-C1F7-A3B0F11E29BC}"/>
          </ac:spMkLst>
        </pc:spChg>
        <pc:spChg chg="mod">
          <ac:chgData name="Jason Klueber" userId="e86129a01faf9fbf" providerId="LiveId" clId="{8A7E14FB-E71D-4366-864F-A2A31B70E86B}" dt="2022-09-20T16:55:21.189" v="1168"/>
          <ac:spMkLst>
            <pc:docMk/>
            <pc:sldMk cId="2006512815" sldId="289"/>
            <ac:spMk id="5" creationId="{185922D2-2030-A198-D8D8-0BCFB7DD9694}"/>
          </ac:spMkLst>
        </pc:spChg>
        <pc:picChg chg="mod">
          <ac:chgData name="Jason Klueber" userId="e86129a01faf9fbf" providerId="LiveId" clId="{8A7E14FB-E71D-4366-864F-A2A31B70E86B}" dt="2022-09-20T16:57:11.294" v="1185" actId="14100"/>
          <ac:picMkLst>
            <pc:docMk/>
            <pc:sldMk cId="2006512815" sldId="289"/>
            <ac:picMk id="3074" creationId="{C784FBB2-DE9E-401A-0FB4-FEB92CE1FDA0}"/>
          </ac:picMkLst>
        </pc:picChg>
      </pc:sldChg>
      <pc:sldChg chg="modSp add mod">
        <pc:chgData name="Jason Klueber" userId="e86129a01faf9fbf" providerId="LiveId" clId="{8A7E14FB-E71D-4366-864F-A2A31B70E86B}" dt="2022-09-20T16:58:57.730" v="1401" actId="20577"/>
        <pc:sldMkLst>
          <pc:docMk/>
          <pc:sldMk cId="910815537" sldId="290"/>
        </pc:sldMkLst>
        <pc:spChg chg="mod">
          <ac:chgData name="Jason Klueber" userId="e86129a01faf9fbf" providerId="LiveId" clId="{8A7E14FB-E71D-4366-864F-A2A31B70E86B}" dt="2022-09-20T16:58:35.766" v="1323" actId="20577"/>
          <ac:spMkLst>
            <pc:docMk/>
            <pc:sldMk cId="910815537" sldId="290"/>
            <ac:spMk id="2" creationId="{D93BF8AB-89BC-DA6A-EBF4-13C1897B5D31}"/>
          </ac:spMkLst>
        </pc:spChg>
        <pc:spChg chg="mod">
          <ac:chgData name="Jason Klueber" userId="e86129a01faf9fbf" providerId="LiveId" clId="{8A7E14FB-E71D-4366-864F-A2A31B70E86B}" dt="2022-09-20T16:58:57.730" v="1401" actId="20577"/>
          <ac:spMkLst>
            <pc:docMk/>
            <pc:sldMk cId="910815537" sldId="290"/>
            <ac:spMk id="4" creationId="{0ED94FBA-D7E8-C227-C1F7-A3B0F11E29BC}"/>
          </ac:spMkLst>
        </pc:spChg>
      </pc:sldChg>
      <pc:sldChg chg="modSp new del mod">
        <pc:chgData name="Jason Klueber" userId="e86129a01faf9fbf" providerId="LiveId" clId="{8A7E14FB-E71D-4366-864F-A2A31B70E86B}" dt="2022-09-20T16:59:32.177" v="1424" actId="680"/>
        <pc:sldMkLst>
          <pc:docMk/>
          <pc:sldMk cId="961499333" sldId="291"/>
        </pc:sldMkLst>
        <pc:spChg chg="mod">
          <ac:chgData name="Jason Klueber" userId="e86129a01faf9fbf" providerId="LiveId" clId="{8A7E14FB-E71D-4366-864F-A2A31B70E86B}" dt="2022-09-20T16:59:30.967" v="1423" actId="20577"/>
          <ac:spMkLst>
            <pc:docMk/>
            <pc:sldMk cId="961499333" sldId="291"/>
            <ac:spMk id="2" creationId="{CCB99A14-05D8-2D49-580B-31D8AB866811}"/>
          </ac:spMkLst>
        </pc:spChg>
      </pc:sldChg>
      <pc:sldChg chg="new del">
        <pc:chgData name="Jason Klueber" userId="e86129a01faf9fbf" providerId="LiveId" clId="{8A7E14FB-E71D-4366-864F-A2A31B70E86B}" dt="2022-09-20T16:59:03.529" v="1403" actId="47"/>
        <pc:sldMkLst>
          <pc:docMk/>
          <pc:sldMk cId="3881402470" sldId="291"/>
        </pc:sldMkLst>
      </pc:sldChg>
      <pc:sldChg chg="modSp new mod">
        <pc:chgData name="Jason Klueber" userId="e86129a01faf9fbf" providerId="LiveId" clId="{8A7E14FB-E71D-4366-864F-A2A31B70E86B}" dt="2022-09-20T17:01:45.645" v="1672" actId="20577"/>
        <pc:sldMkLst>
          <pc:docMk/>
          <pc:sldMk cId="4083007891" sldId="291"/>
        </pc:sldMkLst>
        <pc:spChg chg="mod">
          <ac:chgData name="Jason Klueber" userId="e86129a01faf9fbf" providerId="LiveId" clId="{8A7E14FB-E71D-4366-864F-A2A31B70E86B}" dt="2022-09-20T16:59:51.872" v="1448" actId="20577"/>
          <ac:spMkLst>
            <pc:docMk/>
            <pc:sldMk cId="4083007891" sldId="291"/>
            <ac:spMk id="2" creationId="{B9D676CA-69C9-D7A9-3636-F042C13E8AB2}"/>
          </ac:spMkLst>
        </pc:spChg>
        <pc:spChg chg="mod">
          <ac:chgData name="Jason Klueber" userId="e86129a01faf9fbf" providerId="LiveId" clId="{8A7E14FB-E71D-4366-864F-A2A31B70E86B}" dt="2022-09-20T17:00:21.524" v="1490" actId="255"/>
          <ac:spMkLst>
            <pc:docMk/>
            <pc:sldMk cId="4083007891" sldId="291"/>
            <ac:spMk id="3" creationId="{D6D77340-5827-4DAA-B3B4-459E5156F4C3}"/>
          </ac:spMkLst>
        </pc:spChg>
        <pc:spChg chg="mod">
          <ac:chgData name="Jason Klueber" userId="e86129a01faf9fbf" providerId="LiveId" clId="{8A7E14FB-E71D-4366-864F-A2A31B70E86B}" dt="2022-09-20T17:01:20.863" v="1575" actId="20577"/>
          <ac:spMkLst>
            <pc:docMk/>
            <pc:sldMk cId="4083007891" sldId="291"/>
            <ac:spMk id="4" creationId="{5D24CD37-D31C-E134-F606-09ED8AF10C02}"/>
          </ac:spMkLst>
        </pc:spChg>
        <pc:spChg chg="mod">
          <ac:chgData name="Jason Klueber" userId="e86129a01faf9fbf" providerId="LiveId" clId="{8A7E14FB-E71D-4366-864F-A2A31B70E86B}" dt="2022-09-20T17:00:26.415" v="1491" actId="255"/>
          <ac:spMkLst>
            <pc:docMk/>
            <pc:sldMk cId="4083007891" sldId="291"/>
            <ac:spMk id="5" creationId="{FD681021-8CD2-C834-B04C-925BA4C095DE}"/>
          </ac:spMkLst>
        </pc:spChg>
        <pc:spChg chg="mod">
          <ac:chgData name="Jason Klueber" userId="e86129a01faf9fbf" providerId="LiveId" clId="{8A7E14FB-E71D-4366-864F-A2A31B70E86B}" dt="2022-09-20T17:01:45.645" v="1672" actId="20577"/>
          <ac:spMkLst>
            <pc:docMk/>
            <pc:sldMk cId="4083007891" sldId="291"/>
            <ac:spMk id="6" creationId="{07DB6F85-060E-61A8-6406-5207B15C3539}"/>
          </ac:spMkLst>
        </pc:spChg>
      </pc:sldChg>
      <pc:sldChg chg="modSp add mod ord">
        <pc:chgData name="Jason Klueber" userId="e86129a01faf9fbf" providerId="LiveId" clId="{8A7E14FB-E71D-4366-864F-A2A31B70E86B}" dt="2022-09-20T17:04:51.216" v="2004" actId="20577"/>
        <pc:sldMkLst>
          <pc:docMk/>
          <pc:sldMk cId="2185537363" sldId="292"/>
        </pc:sldMkLst>
        <pc:spChg chg="mod">
          <ac:chgData name="Jason Klueber" userId="e86129a01faf9fbf" providerId="LiveId" clId="{8A7E14FB-E71D-4366-864F-A2A31B70E86B}" dt="2022-09-20T17:02:21.520" v="1696" actId="20577"/>
          <ac:spMkLst>
            <pc:docMk/>
            <pc:sldMk cId="2185537363" sldId="292"/>
            <ac:spMk id="2" creationId="{D93BF8AB-89BC-DA6A-EBF4-13C1897B5D31}"/>
          </ac:spMkLst>
        </pc:spChg>
        <pc:spChg chg="mod">
          <ac:chgData name="Jason Klueber" userId="e86129a01faf9fbf" providerId="LiveId" clId="{8A7E14FB-E71D-4366-864F-A2A31B70E86B}" dt="2022-09-20T17:04:51.216" v="2004" actId="20577"/>
          <ac:spMkLst>
            <pc:docMk/>
            <pc:sldMk cId="2185537363" sldId="292"/>
            <ac:spMk id="4" creationId="{0ED94FBA-D7E8-C227-C1F7-A3B0F11E29BC}"/>
          </ac:spMkLst>
        </pc:spChg>
        <pc:spChg chg="mod">
          <ac:chgData name="Jason Klueber" userId="e86129a01faf9fbf" providerId="LiveId" clId="{8A7E14FB-E71D-4366-864F-A2A31B70E86B}" dt="2022-09-20T17:02:44.418" v="1697"/>
          <ac:spMkLst>
            <pc:docMk/>
            <pc:sldMk cId="2185537363" sldId="292"/>
            <ac:spMk id="5" creationId="{185922D2-2030-A198-D8D8-0BCFB7DD9694}"/>
          </ac:spMkLst>
        </pc:spChg>
        <pc:picChg chg="mod">
          <ac:chgData name="Jason Klueber" userId="e86129a01faf9fbf" providerId="LiveId" clId="{8A7E14FB-E71D-4366-864F-A2A31B70E86B}" dt="2022-09-20T17:03:19.060" v="1698" actId="14826"/>
          <ac:picMkLst>
            <pc:docMk/>
            <pc:sldMk cId="2185537363" sldId="292"/>
            <ac:picMk id="3074" creationId="{C784FBB2-DE9E-401A-0FB4-FEB92CE1FDA0}"/>
          </ac:picMkLst>
        </pc:picChg>
      </pc:sldChg>
      <pc:sldChg chg="modSp add mod ord">
        <pc:chgData name="Jason Klueber" userId="e86129a01faf9fbf" providerId="LiveId" clId="{8A7E14FB-E71D-4366-864F-A2A31B70E86B}" dt="2022-09-20T17:08:48.362" v="2369" actId="6549"/>
        <pc:sldMkLst>
          <pc:docMk/>
          <pc:sldMk cId="124683410" sldId="293"/>
        </pc:sldMkLst>
        <pc:spChg chg="mod">
          <ac:chgData name="Jason Klueber" userId="e86129a01faf9fbf" providerId="LiveId" clId="{8A7E14FB-E71D-4366-864F-A2A31B70E86B}" dt="2022-09-20T17:05:19.288" v="2019" actId="20577"/>
          <ac:spMkLst>
            <pc:docMk/>
            <pc:sldMk cId="124683410" sldId="293"/>
            <ac:spMk id="2" creationId="{D93BF8AB-89BC-DA6A-EBF4-13C1897B5D31}"/>
          </ac:spMkLst>
        </pc:spChg>
        <pc:spChg chg="mod">
          <ac:chgData name="Jason Klueber" userId="e86129a01faf9fbf" providerId="LiveId" clId="{8A7E14FB-E71D-4366-864F-A2A31B70E86B}" dt="2022-09-20T17:08:48.362" v="2369" actId="6549"/>
          <ac:spMkLst>
            <pc:docMk/>
            <pc:sldMk cId="124683410" sldId="293"/>
            <ac:spMk id="4" creationId="{0ED94FBA-D7E8-C227-C1F7-A3B0F11E29BC}"/>
          </ac:spMkLst>
        </pc:spChg>
        <pc:spChg chg="mod">
          <ac:chgData name="Jason Klueber" userId="e86129a01faf9fbf" providerId="LiveId" clId="{8A7E14FB-E71D-4366-864F-A2A31B70E86B}" dt="2022-09-20T17:05:41.963" v="2020"/>
          <ac:spMkLst>
            <pc:docMk/>
            <pc:sldMk cId="124683410" sldId="293"/>
            <ac:spMk id="5" creationId="{185922D2-2030-A198-D8D8-0BCFB7DD9694}"/>
          </ac:spMkLst>
        </pc:spChg>
        <pc:picChg chg="mod">
          <ac:chgData name="Jason Klueber" userId="e86129a01faf9fbf" providerId="LiveId" clId="{8A7E14FB-E71D-4366-864F-A2A31B70E86B}" dt="2022-09-20T17:06:51.439" v="2025" actId="14100"/>
          <ac:picMkLst>
            <pc:docMk/>
            <pc:sldMk cId="124683410" sldId="293"/>
            <ac:picMk id="3074" creationId="{C784FBB2-DE9E-401A-0FB4-FEB92CE1FDA0}"/>
          </ac:picMkLst>
        </pc:picChg>
      </pc:sldChg>
      <pc:sldChg chg="modSp add mod">
        <pc:chgData name="Jason Klueber" userId="e86129a01faf9fbf" providerId="LiveId" clId="{8A7E14FB-E71D-4366-864F-A2A31B70E86B}" dt="2022-09-20T17:14:18.380" v="2823" actId="3626"/>
        <pc:sldMkLst>
          <pc:docMk/>
          <pc:sldMk cId="2699379680" sldId="294"/>
        </pc:sldMkLst>
        <pc:spChg chg="mod">
          <ac:chgData name="Jason Klueber" userId="e86129a01faf9fbf" providerId="LiveId" clId="{8A7E14FB-E71D-4366-864F-A2A31B70E86B}" dt="2022-09-20T17:09:34.533" v="2388" actId="20577"/>
          <ac:spMkLst>
            <pc:docMk/>
            <pc:sldMk cId="2699379680" sldId="294"/>
            <ac:spMk id="2" creationId="{D93BF8AB-89BC-DA6A-EBF4-13C1897B5D31}"/>
          </ac:spMkLst>
        </pc:spChg>
        <pc:spChg chg="mod">
          <ac:chgData name="Jason Klueber" userId="e86129a01faf9fbf" providerId="LiveId" clId="{8A7E14FB-E71D-4366-864F-A2A31B70E86B}" dt="2022-09-20T17:11:28.317" v="2769" actId="5793"/>
          <ac:spMkLst>
            <pc:docMk/>
            <pc:sldMk cId="2699379680" sldId="294"/>
            <ac:spMk id="4" creationId="{0ED94FBA-D7E8-C227-C1F7-A3B0F11E29BC}"/>
          </ac:spMkLst>
        </pc:spChg>
        <pc:spChg chg="mod">
          <ac:chgData name="Jason Klueber" userId="e86129a01faf9fbf" providerId="LiveId" clId="{8A7E14FB-E71D-4366-864F-A2A31B70E86B}" dt="2022-09-20T17:14:18.380" v="2823" actId="3626"/>
          <ac:spMkLst>
            <pc:docMk/>
            <pc:sldMk cId="2699379680" sldId="294"/>
            <ac:spMk id="5" creationId="{185922D2-2030-A198-D8D8-0BCFB7DD9694}"/>
          </ac:spMkLst>
        </pc:spChg>
      </pc:sldChg>
      <pc:sldChg chg="delSp modSp new mod">
        <pc:chgData name="Jason Klueber" userId="e86129a01faf9fbf" providerId="LiveId" clId="{8A7E14FB-E71D-4366-864F-A2A31B70E86B}" dt="2022-09-20T17:12:38.218" v="2811" actId="478"/>
        <pc:sldMkLst>
          <pc:docMk/>
          <pc:sldMk cId="768626491" sldId="295"/>
        </pc:sldMkLst>
        <pc:spChg chg="mod">
          <ac:chgData name="Jason Klueber" userId="e86129a01faf9fbf" providerId="LiveId" clId="{8A7E14FB-E71D-4366-864F-A2A31B70E86B}" dt="2022-09-20T17:12:28.736" v="2810" actId="255"/>
          <ac:spMkLst>
            <pc:docMk/>
            <pc:sldMk cId="768626491" sldId="295"/>
            <ac:spMk id="2" creationId="{2636E3FF-101E-4420-0F10-B29A8126398E}"/>
          </ac:spMkLst>
        </pc:spChg>
        <pc:spChg chg="del">
          <ac:chgData name="Jason Klueber" userId="e86129a01faf9fbf" providerId="LiveId" clId="{8A7E14FB-E71D-4366-864F-A2A31B70E86B}" dt="2022-09-20T17:12:38.218" v="2811" actId="478"/>
          <ac:spMkLst>
            <pc:docMk/>
            <pc:sldMk cId="768626491" sldId="295"/>
            <ac:spMk id="3" creationId="{91C9E8FB-44DF-7EA1-8AA0-60B21BD7D44C}"/>
          </ac:spMkLst>
        </pc:spChg>
      </pc:sldChg>
      <pc:sldChg chg="modSp add mod ord">
        <pc:chgData name="Jason Klueber" userId="e86129a01faf9fbf" providerId="LiveId" clId="{8A7E14FB-E71D-4366-864F-A2A31B70E86B}" dt="2022-09-20T17:15:57.384" v="2873" actId="20577"/>
        <pc:sldMkLst>
          <pc:docMk/>
          <pc:sldMk cId="3936521587" sldId="296"/>
        </pc:sldMkLst>
        <pc:spChg chg="mod">
          <ac:chgData name="Jason Klueber" userId="e86129a01faf9fbf" providerId="LiveId" clId="{8A7E14FB-E71D-4366-864F-A2A31B70E86B}" dt="2022-09-20T17:15:39.163" v="2847" actId="20577"/>
          <ac:spMkLst>
            <pc:docMk/>
            <pc:sldMk cId="3936521587" sldId="296"/>
            <ac:spMk id="2" creationId="{A9EB84BD-3B04-116A-0F3D-B082B432E0C3}"/>
          </ac:spMkLst>
        </pc:spChg>
        <pc:spChg chg="mod">
          <ac:chgData name="Jason Klueber" userId="e86129a01faf9fbf" providerId="LiveId" clId="{8A7E14FB-E71D-4366-864F-A2A31B70E86B}" dt="2022-09-20T17:15:57.384" v="2873" actId="20577"/>
          <ac:spMkLst>
            <pc:docMk/>
            <pc:sldMk cId="3936521587" sldId="296"/>
            <ac:spMk id="3" creationId="{B09BABA6-927F-7D52-901D-D2BFE66292EF}"/>
          </ac:spMkLst>
        </pc:spChg>
      </pc:sldChg>
      <pc:sldChg chg="modSp add mod ord">
        <pc:chgData name="Jason Klueber" userId="e86129a01faf9fbf" providerId="LiveId" clId="{8A7E14FB-E71D-4366-864F-A2A31B70E86B}" dt="2022-09-20T17:18:27.984" v="3166" actId="5793"/>
        <pc:sldMkLst>
          <pc:docMk/>
          <pc:sldMk cId="4261466013" sldId="297"/>
        </pc:sldMkLst>
        <pc:spChg chg="mod">
          <ac:chgData name="Jason Klueber" userId="e86129a01faf9fbf" providerId="LiveId" clId="{8A7E14FB-E71D-4366-864F-A2A31B70E86B}" dt="2022-09-20T17:16:31.253" v="2893" actId="20577"/>
          <ac:spMkLst>
            <pc:docMk/>
            <pc:sldMk cId="4261466013" sldId="297"/>
            <ac:spMk id="2" creationId="{D93BF8AB-89BC-DA6A-EBF4-13C1897B5D31}"/>
          </ac:spMkLst>
        </pc:spChg>
        <pc:spChg chg="mod">
          <ac:chgData name="Jason Klueber" userId="e86129a01faf9fbf" providerId="LiveId" clId="{8A7E14FB-E71D-4366-864F-A2A31B70E86B}" dt="2022-09-20T17:18:27.984" v="3166" actId="5793"/>
          <ac:spMkLst>
            <pc:docMk/>
            <pc:sldMk cId="4261466013" sldId="297"/>
            <ac:spMk id="4" creationId="{0ED94FBA-D7E8-C227-C1F7-A3B0F11E29BC}"/>
          </ac:spMkLst>
        </pc:spChg>
        <pc:spChg chg="mod">
          <ac:chgData name="Jason Klueber" userId="e86129a01faf9fbf" providerId="LiveId" clId="{8A7E14FB-E71D-4366-864F-A2A31B70E86B}" dt="2022-09-20T17:17:23.914" v="2895"/>
          <ac:spMkLst>
            <pc:docMk/>
            <pc:sldMk cId="4261466013" sldId="297"/>
            <ac:spMk id="5" creationId="{185922D2-2030-A198-D8D8-0BCFB7DD9694}"/>
          </ac:spMkLst>
        </pc:spChg>
        <pc:picChg chg="mod">
          <ac:chgData name="Jason Klueber" userId="e86129a01faf9fbf" providerId="LiveId" clId="{8A7E14FB-E71D-4366-864F-A2A31B70E86B}" dt="2022-09-20T17:17:00.803" v="2894" actId="14826"/>
          <ac:picMkLst>
            <pc:docMk/>
            <pc:sldMk cId="4261466013" sldId="297"/>
            <ac:picMk id="3074" creationId="{C784FBB2-DE9E-401A-0FB4-FEB92CE1FDA0}"/>
          </ac:picMkLst>
        </pc:picChg>
      </pc:sldChg>
      <pc:sldChg chg="modSp add mod">
        <pc:chgData name="Jason Klueber" userId="e86129a01faf9fbf" providerId="LiveId" clId="{8A7E14FB-E71D-4366-864F-A2A31B70E86B}" dt="2022-09-20T17:22:41.365" v="3408" actId="20577"/>
        <pc:sldMkLst>
          <pc:docMk/>
          <pc:sldMk cId="500091288" sldId="298"/>
        </pc:sldMkLst>
        <pc:spChg chg="mod">
          <ac:chgData name="Jason Klueber" userId="e86129a01faf9fbf" providerId="LiveId" clId="{8A7E14FB-E71D-4366-864F-A2A31B70E86B}" dt="2022-09-20T17:18:45.117" v="3188" actId="20577"/>
          <ac:spMkLst>
            <pc:docMk/>
            <pc:sldMk cId="500091288" sldId="298"/>
            <ac:spMk id="2" creationId="{D93BF8AB-89BC-DA6A-EBF4-13C1897B5D31}"/>
          </ac:spMkLst>
        </pc:spChg>
        <pc:spChg chg="mod">
          <ac:chgData name="Jason Klueber" userId="e86129a01faf9fbf" providerId="LiveId" clId="{8A7E14FB-E71D-4366-864F-A2A31B70E86B}" dt="2022-09-20T17:22:41.365" v="3408" actId="20577"/>
          <ac:spMkLst>
            <pc:docMk/>
            <pc:sldMk cId="500091288" sldId="298"/>
            <ac:spMk id="4" creationId="{0ED94FBA-D7E8-C227-C1F7-A3B0F11E29BC}"/>
          </ac:spMkLst>
        </pc:spChg>
        <pc:spChg chg="mod">
          <ac:chgData name="Jason Klueber" userId="e86129a01faf9fbf" providerId="LiveId" clId="{8A7E14FB-E71D-4366-864F-A2A31B70E86B}" dt="2022-09-20T17:19:03.589" v="3189"/>
          <ac:spMkLst>
            <pc:docMk/>
            <pc:sldMk cId="500091288" sldId="298"/>
            <ac:spMk id="5" creationId="{185922D2-2030-A198-D8D8-0BCFB7DD9694}"/>
          </ac:spMkLst>
        </pc:spChg>
        <pc:picChg chg="mod">
          <ac:chgData name="Jason Klueber" userId="e86129a01faf9fbf" providerId="LiveId" clId="{8A7E14FB-E71D-4366-864F-A2A31B70E86B}" dt="2022-09-20T17:20:07.915" v="3193" actId="1076"/>
          <ac:picMkLst>
            <pc:docMk/>
            <pc:sldMk cId="500091288" sldId="298"/>
            <ac:picMk id="3074" creationId="{C784FBB2-DE9E-401A-0FB4-FEB92CE1FDA0}"/>
          </ac:picMkLst>
        </pc:picChg>
      </pc:sldChg>
      <pc:sldChg chg="modSp add mod ord">
        <pc:chgData name="Jason Klueber" userId="e86129a01faf9fbf" providerId="LiveId" clId="{8A7E14FB-E71D-4366-864F-A2A31B70E86B}" dt="2022-09-20T17:26:56.619" v="3545"/>
        <pc:sldMkLst>
          <pc:docMk/>
          <pc:sldMk cId="3160950458" sldId="299"/>
        </pc:sldMkLst>
        <pc:spChg chg="mod">
          <ac:chgData name="Jason Klueber" userId="e86129a01faf9fbf" providerId="LiveId" clId="{8A7E14FB-E71D-4366-864F-A2A31B70E86B}" dt="2022-09-20T17:23:23.967" v="3427" actId="20577"/>
          <ac:spMkLst>
            <pc:docMk/>
            <pc:sldMk cId="3160950458" sldId="299"/>
            <ac:spMk id="2" creationId="{D93BF8AB-89BC-DA6A-EBF4-13C1897B5D31}"/>
          </ac:spMkLst>
        </pc:spChg>
        <pc:spChg chg="mod">
          <ac:chgData name="Jason Klueber" userId="e86129a01faf9fbf" providerId="LiveId" clId="{8A7E14FB-E71D-4366-864F-A2A31B70E86B}" dt="2022-09-20T17:25:50.979" v="3541" actId="20577"/>
          <ac:spMkLst>
            <pc:docMk/>
            <pc:sldMk cId="3160950458" sldId="299"/>
            <ac:spMk id="4" creationId="{0ED94FBA-D7E8-C227-C1F7-A3B0F11E29BC}"/>
          </ac:spMkLst>
        </pc:spChg>
        <pc:spChg chg="mod">
          <ac:chgData name="Jason Klueber" userId="e86129a01faf9fbf" providerId="LiveId" clId="{8A7E14FB-E71D-4366-864F-A2A31B70E86B}" dt="2022-09-20T17:24:21.919" v="3431"/>
          <ac:spMkLst>
            <pc:docMk/>
            <pc:sldMk cId="3160950458" sldId="299"/>
            <ac:spMk id="5" creationId="{185922D2-2030-A198-D8D8-0BCFB7DD9694}"/>
          </ac:spMkLst>
        </pc:spChg>
        <pc:picChg chg="mod">
          <ac:chgData name="Jason Klueber" userId="e86129a01faf9fbf" providerId="LiveId" clId="{8A7E14FB-E71D-4366-864F-A2A31B70E86B}" dt="2022-09-20T17:24:00.548" v="3430" actId="14100"/>
          <ac:picMkLst>
            <pc:docMk/>
            <pc:sldMk cId="3160950458" sldId="299"/>
            <ac:picMk id="3074" creationId="{C784FBB2-DE9E-401A-0FB4-FEB92CE1FDA0}"/>
          </ac:picMkLst>
        </pc:picChg>
      </pc:sldChg>
      <pc:sldChg chg="addSp delSp modSp add mod ord">
        <pc:chgData name="Jason Klueber" userId="e86129a01faf9fbf" providerId="LiveId" clId="{8A7E14FB-E71D-4366-864F-A2A31B70E86B}" dt="2022-09-20T17:47:56.934" v="3992"/>
        <pc:sldMkLst>
          <pc:docMk/>
          <pc:sldMk cId="3072221248" sldId="300"/>
        </pc:sldMkLst>
        <pc:spChg chg="mod">
          <ac:chgData name="Jason Klueber" userId="e86129a01faf9fbf" providerId="LiveId" clId="{8A7E14FB-E71D-4366-864F-A2A31B70E86B}" dt="2022-09-20T17:45:17.646" v="3958" actId="20577"/>
          <ac:spMkLst>
            <pc:docMk/>
            <pc:sldMk cId="3072221248" sldId="300"/>
            <ac:spMk id="2" creationId="{D93BF8AB-89BC-DA6A-EBF4-13C1897B5D31}"/>
          </ac:spMkLst>
        </pc:spChg>
        <pc:spChg chg="add del mod ord">
          <ac:chgData name="Jason Klueber" userId="e86129a01faf9fbf" providerId="LiveId" clId="{8A7E14FB-E71D-4366-864F-A2A31B70E86B}" dt="2022-09-20T17:47:01.982" v="3986" actId="478"/>
          <ac:spMkLst>
            <pc:docMk/>
            <pc:sldMk cId="3072221248" sldId="300"/>
            <ac:spMk id="3" creationId="{B8A964B8-A542-C372-CFB6-0A50DD5A40A9}"/>
          </ac:spMkLst>
        </pc:spChg>
        <pc:spChg chg="mod">
          <ac:chgData name="Jason Klueber" userId="e86129a01faf9fbf" providerId="LiveId" clId="{8A7E14FB-E71D-4366-864F-A2A31B70E86B}" dt="2022-09-20T17:46:25.590" v="3984" actId="20577"/>
          <ac:spMkLst>
            <pc:docMk/>
            <pc:sldMk cId="3072221248" sldId="300"/>
            <ac:spMk id="4" creationId="{0ED94FBA-D7E8-C227-C1F7-A3B0F11E29BC}"/>
          </ac:spMkLst>
        </pc:spChg>
        <pc:spChg chg="mod">
          <ac:chgData name="Jason Klueber" userId="e86129a01faf9fbf" providerId="LiveId" clId="{8A7E14FB-E71D-4366-864F-A2A31B70E86B}" dt="2022-09-20T17:47:56.934" v="3992"/>
          <ac:spMkLst>
            <pc:docMk/>
            <pc:sldMk cId="3072221248" sldId="300"/>
            <ac:spMk id="5" creationId="{185922D2-2030-A198-D8D8-0BCFB7DD9694}"/>
          </ac:spMkLst>
        </pc:spChg>
        <pc:picChg chg="mod">
          <ac:chgData name="Jason Klueber" userId="e86129a01faf9fbf" providerId="LiveId" clId="{8A7E14FB-E71D-4366-864F-A2A31B70E86B}" dt="2022-09-20T17:47:31.461" v="3991" actId="1076"/>
          <ac:picMkLst>
            <pc:docMk/>
            <pc:sldMk cId="3072221248" sldId="300"/>
            <ac:picMk id="3074" creationId="{C784FBB2-DE9E-401A-0FB4-FEB92CE1FDA0}"/>
          </ac:picMkLst>
        </pc:picChg>
      </pc:sldChg>
      <pc:sldChg chg="modSp add mod">
        <pc:chgData name="Jason Klueber" userId="e86129a01faf9fbf" providerId="LiveId" clId="{8A7E14FB-E71D-4366-864F-A2A31B70E86B}" dt="2022-09-20T17:45:11.474" v="3939" actId="20577"/>
        <pc:sldMkLst>
          <pc:docMk/>
          <pc:sldMk cId="366598671" sldId="301"/>
        </pc:sldMkLst>
        <pc:spChg chg="mod">
          <ac:chgData name="Jason Klueber" userId="e86129a01faf9fbf" providerId="LiveId" clId="{8A7E14FB-E71D-4366-864F-A2A31B70E86B}" dt="2022-09-20T17:45:11.474" v="3939" actId="20577"/>
          <ac:spMkLst>
            <pc:docMk/>
            <pc:sldMk cId="366598671" sldId="301"/>
            <ac:spMk id="2" creationId="{D93BF8AB-89BC-DA6A-EBF4-13C1897B5D31}"/>
          </ac:spMkLst>
        </pc:spChg>
        <pc:spChg chg="mod">
          <ac:chgData name="Jason Klueber" userId="e86129a01faf9fbf" providerId="LiveId" clId="{8A7E14FB-E71D-4366-864F-A2A31B70E86B}" dt="2022-09-20T17:44:35.228" v="3927" actId="20577"/>
          <ac:spMkLst>
            <pc:docMk/>
            <pc:sldMk cId="366598671" sldId="301"/>
            <ac:spMk id="4" creationId="{0ED94FBA-D7E8-C227-C1F7-A3B0F11E29BC}"/>
          </ac:spMkLst>
        </pc:spChg>
      </pc:sldChg>
      <pc:sldChg chg="modSp add mod ord">
        <pc:chgData name="Jason Klueber" userId="e86129a01faf9fbf" providerId="LiveId" clId="{8A7E14FB-E71D-4366-864F-A2A31B70E86B}" dt="2022-09-20T17:48:33.958" v="4052" actId="20577"/>
        <pc:sldMkLst>
          <pc:docMk/>
          <pc:sldMk cId="2873540063" sldId="302"/>
        </pc:sldMkLst>
        <pc:spChg chg="mod">
          <ac:chgData name="Jason Klueber" userId="e86129a01faf9fbf" providerId="LiveId" clId="{8A7E14FB-E71D-4366-864F-A2A31B70E86B}" dt="2022-09-20T17:48:19.288" v="4011" actId="20577"/>
          <ac:spMkLst>
            <pc:docMk/>
            <pc:sldMk cId="2873540063" sldId="302"/>
            <ac:spMk id="2" creationId="{A9EB84BD-3B04-116A-0F3D-B082B432E0C3}"/>
          </ac:spMkLst>
        </pc:spChg>
        <pc:spChg chg="mod">
          <ac:chgData name="Jason Klueber" userId="e86129a01faf9fbf" providerId="LiveId" clId="{8A7E14FB-E71D-4366-864F-A2A31B70E86B}" dt="2022-09-20T17:48:33.958" v="4052" actId="20577"/>
          <ac:spMkLst>
            <pc:docMk/>
            <pc:sldMk cId="2873540063" sldId="302"/>
            <ac:spMk id="3" creationId="{B09BABA6-927F-7D52-901D-D2BFE66292EF}"/>
          </ac:spMkLst>
        </pc:spChg>
      </pc:sldChg>
      <pc:sldChg chg="addSp delSp modSp new mod modClrScheme chgLayout">
        <pc:chgData name="Jason Klueber" userId="e86129a01faf9fbf" providerId="LiveId" clId="{8A7E14FB-E71D-4366-864F-A2A31B70E86B}" dt="2022-09-20T17:53:34.336" v="4104" actId="1076"/>
        <pc:sldMkLst>
          <pc:docMk/>
          <pc:sldMk cId="2108857210" sldId="303"/>
        </pc:sldMkLst>
        <pc:spChg chg="mod ord">
          <ac:chgData name="Jason Klueber" userId="e86129a01faf9fbf" providerId="LiveId" clId="{8A7E14FB-E71D-4366-864F-A2A31B70E86B}" dt="2022-09-20T17:53:34.336" v="4104" actId="1076"/>
          <ac:spMkLst>
            <pc:docMk/>
            <pc:sldMk cId="2108857210" sldId="303"/>
            <ac:spMk id="2" creationId="{01ECEDD5-DAB2-5970-3D49-4C23313FF1A4}"/>
          </ac:spMkLst>
        </pc:spChg>
        <pc:spChg chg="del">
          <ac:chgData name="Jason Klueber" userId="e86129a01faf9fbf" providerId="LiveId" clId="{8A7E14FB-E71D-4366-864F-A2A31B70E86B}" dt="2022-09-20T17:51:39.842" v="4078" actId="931"/>
          <ac:spMkLst>
            <pc:docMk/>
            <pc:sldMk cId="2108857210" sldId="303"/>
            <ac:spMk id="3" creationId="{9AB414ED-8D35-1BAE-8EB7-977ACC67207F}"/>
          </ac:spMkLst>
        </pc:spChg>
        <pc:spChg chg="del">
          <ac:chgData name="Jason Klueber" userId="e86129a01faf9fbf" providerId="LiveId" clId="{8A7E14FB-E71D-4366-864F-A2A31B70E86B}" dt="2022-09-20T17:52:52.214" v="4088" actId="700"/>
          <ac:spMkLst>
            <pc:docMk/>
            <pc:sldMk cId="2108857210" sldId="303"/>
            <ac:spMk id="4" creationId="{C4943A3C-5484-488E-F76C-C0251C43BFF4}"/>
          </ac:spMkLst>
        </pc:spChg>
        <pc:picChg chg="add mod ord">
          <ac:chgData name="Jason Klueber" userId="e86129a01faf9fbf" providerId="LiveId" clId="{8A7E14FB-E71D-4366-864F-A2A31B70E86B}" dt="2022-09-20T17:53:02.481" v="4091" actId="1076"/>
          <ac:picMkLst>
            <pc:docMk/>
            <pc:sldMk cId="2108857210" sldId="303"/>
            <ac:picMk id="6" creationId="{DDE9F775-C53B-825B-69A9-6785601FD8D2}"/>
          </ac:picMkLst>
        </pc:picChg>
      </pc:sldChg>
      <pc:sldChg chg="addSp delSp modSp new mod modClrScheme chgLayout">
        <pc:chgData name="Jason Klueber" userId="e86129a01faf9fbf" providerId="LiveId" clId="{8A7E14FB-E71D-4366-864F-A2A31B70E86B}" dt="2022-09-20T17:59:13.344" v="5008" actId="20577"/>
        <pc:sldMkLst>
          <pc:docMk/>
          <pc:sldMk cId="2686493720" sldId="304"/>
        </pc:sldMkLst>
        <pc:spChg chg="mod ord">
          <ac:chgData name="Jason Klueber" userId="e86129a01faf9fbf" providerId="LiveId" clId="{8A7E14FB-E71D-4366-864F-A2A31B70E86B}" dt="2022-09-20T17:56:49.263" v="4492" actId="20577"/>
          <ac:spMkLst>
            <pc:docMk/>
            <pc:sldMk cId="2686493720" sldId="304"/>
            <ac:spMk id="2" creationId="{9BBB9D0F-B281-308A-F169-6D6C558ED0F0}"/>
          </ac:spMkLst>
        </pc:spChg>
        <pc:spChg chg="add del mod">
          <ac:chgData name="Jason Klueber" userId="e86129a01faf9fbf" providerId="LiveId" clId="{8A7E14FB-E71D-4366-864F-A2A31B70E86B}" dt="2022-09-20T17:55:40.702" v="4315" actId="478"/>
          <ac:spMkLst>
            <pc:docMk/>
            <pc:sldMk cId="2686493720" sldId="304"/>
            <ac:spMk id="3" creationId="{74B0202D-EBCD-5FA8-FE09-EC210595F4F6}"/>
          </ac:spMkLst>
        </pc:spChg>
        <pc:spChg chg="add del mod">
          <ac:chgData name="Jason Klueber" userId="e86129a01faf9fbf" providerId="LiveId" clId="{8A7E14FB-E71D-4366-864F-A2A31B70E86B}" dt="2022-09-20T17:55:22.131" v="4312"/>
          <ac:spMkLst>
            <pc:docMk/>
            <pc:sldMk cId="2686493720" sldId="304"/>
            <ac:spMk id="4" creationId="{47B33E39-2825-31DE-8499-B1EF18AA2F55}"/>
          </ac:spMkLst>
        </pc:spChg>
        <pc:spChg chg="add mod ord">
          <ac:chgData name="Jason Klueber" userId="e86129a01faf9fbf" providerId="LiveId" clId="{8A7E14FB-E71D-4366-864F-A2A31B70E86B}" dt="2022-09-20T17:55:58.682" v="4374" actId="20577"/>
          <ac:spMkLst>
            <pc:docMk/>
            <pc:sldMk cId="2686493720" sldId="304"/>
            <ac:spMk id="5" creationId="{CDB75A65-F5D2-3B98-9C70-BC0BAD0539C8}"/>
          </ac:spMkLst>
        </pc:spChg>
        <pc:spChg chg="add mod ord">
          <ac:chgData name="Jason Klueber" userId="e86129a01faf9fbf" providerId="LiveId" clId="{8A7E14FB-E71D-4366-864F-A2A31B70E86B}" dt="2022-09-20T17:59:13.344" v="5008" actId="20577"/>
          <ac:spMkLst>
            <pc:docMk/>
            <pc:sldMk cId="2686493720" sldId="304"/>
            <ac:spMk id="6" creationId="{B17D2D1E-0B68-C581-5938-63ED8B6A58D8}"/>
          </ac:spMkLst>
        </pc:spChg>
        <pc:spChg chg="add mod ord">
          <ac:chgData name="Jason Klueber" userId="e86129a01faf9fbf" providerId="LiveId" clId="{8A7E14FB-E71D-4366-864F-A2A31B70E86B}" dt="2022-09-20T17:56:55.295" v="4508" actId="20577"/>
          <ac:spMkLst>
            <pc:docMk/>
            <pc:sldMk cId="2686493720" sldId="304"/>
            <ac:spMk id="7" creationId="{3077052B-544F-83F7-A0CC-64984D255B0C}"/>
          </ac:spMkLst>
        </pc:spChg>
        <pc:spChg chg="add mod ord">
          <ac:chgData name="Jason Klueber" userId="e86129a01faf9fbf" providerId="LiveId" clId="{8A7E14FB-E71D-4366-864F-A2A31B70E86B}" dt="2022-09-20T17:58:55.302" v="5006" actId="20577"/>
          <ac:spMkLst>
            <pc:docMk/>
            <pc:sldMk cId="2686493720" sldId="304"/>
            <ac:spMk id="8" creationId="{ACFA8EAE-CD4D-22F7-04B2-706187939D29}"/>
          </ac:spMkLst>
        </pc:spChg>
      </pc:sldChg>
      <pc:sldChg chg="modSp add mod ord">
        <pc:chgData name="Jason Klueber" userId="e86129a01faf9fbf" providerId="LiveId" clId="{8A7E14FB-E71D-4366-864F-A2A31B70E86B}" dt="2022-09-21T00:59:42.550" v="5928" actId="27636"/>
        <pc:sldMkLst>
          <pc:docMk/>
          <pc:sldMk cId="3761955506" sldId="305"/>
        </pc:sldMkLst>
        <pc:spChg chg="mod">
          <ac:chgData name="Jason Klueber" userId="e86129a01faf9fbf" providerId="LiveId" clId="{8A7E14FB-E71D-4366-864F-A2A31B70E86B}" dt="2022-09-20T17:59:34.498" v="5022" actId="20577"/>
          <ac:spMkLst>
            <pc:docMk/>
            <pc:sldMk cId="3761955506" sldId="305"/>
            <ac:spMk id="2" creationId="{A9EB84BD-3B04-116A-0F3D-B082B432E0C3}"/>
          </ac:spMkLst>
        </pc:spChg>
        <pc:spChg chg="mod">
          <ac:chgData name="Jason Klueber" userId="e86129a01faf9fbf" providerId="LiveId" clId="{8A7E14FB-E71D-4366-864F-A2A31B70E86B}" dt="2022-09-21T00:59:42.550" v="5928" actId="27636"/>
          <ac:spMkLst>
            <pc:docMk/>
            <pc:sldMk cId="3761955506" sldId="305"/>
            <ac:spMk id="3" creationId="{B09BABA6-927F-7D52-901D-D2BFE66292EF}"/>
          </ac:spMkLst>
        </pc:spChg>
      </pc:sldChg>
      <pc:sldChg chg="modSp add mod">
        <pc:chgData name="Jason Klueber" userId="e86129a01faf9fbf" providerId="LiveId" clId="{8A7E14FB-E71D-4366-864F-A2A31B70E86B}" dt="2022-09-20T18:00:59.792" v="5075" actId="5793"/>
        <pc:sldMkLst>
          <pc:docMk/>
          <pc:sldMk cId="2304585134" sldId="306"/>
        </pc:sldMkLst>
        <pc:spChg chg="mod">
          <ac:chgData name="Jason Klueber" userId="e86129a01faf9fbf" providerId="LiveId" clId="{8A7E14FB-E71D-4366-864F-A2A31B70E86B}" dt="2022-09-20T18:00:54.392" v="5072" actId="20577"/>
          <ac:spMkLst>
            <pc:docMk/>
            <pc:sldMk cId="2304585134" sldId="306"/>
            <ac:spMk id="2" creationId="{A9EB84BD-3B04-116A-0F3D-B082B432E0C3}"/>
          </ac:spMkLst>
        </pc:spChg>
        <pc:spChg chg="mod">
          <ac:chgData name="Jason Klueber" userId="e86129a01faf9fbf" providerId="LiveId" clId="{8A7E14FB-E71D-4366-864F-A2A31B70E86B}" dt="2022-09-20T18:00:59.792" v="5075" actId="5793"/>
          <ac:spMkLst>
            <pc:docMk/>
            <pc:sldMk cId="2304585134" sldId="306"/>
            <ac:spMk id="3" creationId="{B09BABA6-927F-7D52-901D-D2BFE66292EF}"/>
          </ac:spMkLst>
        </pc:spChg>
      </pc:sldChg>
      <pc:sldChg chg="modSp add mod ord chgLayout">
        <pc:chgData name="Jason Klueber" userId="e86129a01faf9fbf" providerId="LiveId" clId="{8A7E14FB-E71D-4366-864F-A2A31B70E86B}" dt="2022-09-20T18:05:58.102" v="5920" actId="122"/>
        <pc:sldMkLst>
          <pc:docMk/>
          <pc:sldMk cId="2737094876" sldId="307"/>
        </pc:sldMkLst>
        <pc:spChg chg="mod ord">
          <ac:chgData name="Jason Klueber" userId="e86129a01faf9fbf" providerId="LiveId" clId="{8A7E14FB-E71D-4366-864F-A2A31B70E86B}" dt="2022-09-20T18:02:22.385" v="5275" actId="1076"/>
          <ac:spMkLst>
            <pc:docMk/>
            <pc:sldMk cId="2737094876" sldId="307"/>
            <ac:spMk id="2" creationId="{A9EB84BD-3B04-116A-0F3D-B082B432E0C3}"/>
          </ac:spMkLst>
        </pc:spChg>
        <pc:spChg chg="mod ord">
          <ac:chgData name="Jason Klueber" userId="e86129a01faf9fbf" providerId="LiveId" clId="{8A7E14FB-E71D-4366-864F-A2A31B70E86B}" dt="2022-09-20T18:05:58.102" v="5920" actId="122"/>
          <ac:spMkLst>
            <pc:docMk/>
            <pc:sldMk cId="2737094876" sldId="307"/>
            <ac:spMk id="3" creationId="{B09BABA6-927F-7D52-901D-D2BFE66292E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9/20/2022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9/20/2022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9/20/2022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todoist.com/" TargetMode="External"/><Relationship Id="rId2" Type="http://schemas.openxmlformats.org/officeDocument/2006/relationships/hyperlink" Target="https://www.divergentpatterns.com/" TargetMode="External"/><Relationship Id="rId1" Type="http://schemas.openxmlformats.org/officeDocument/2006/relationships/slideLayout" Target="../slideLayouts/slideLayout3.xml"/><Relationship Id="rId5" Type="http://schemas.openxmlformats.org/officeDocument/2006/relationships/hyperlink" Target="https://imperfectinspiration.com/planner" TargetMode="External"/><Relationship Id="rId4" Type="http://schemas.openxmlformats.org/officeDocument/2006/relationships/hyperlink" Target="https://gettingthingsdone.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Personal Productivity for the Differently Wired</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t>(And everyone is wired differently.)</a:t>
            </a:r>
            <a:endParaRPr lang="en-US" sz="230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BF8AB-89BC-DA6A-EBF4-13C1897B5D31}"/>
              </a:ext>
            </a:extLst>
          </p:cNvPr>
          <p:cNvSpPr>
            <a:spLocks noGrp="1"/>
          </p:cNvSpPr>
          <p:nvPr>
            <p:ph type="title"/>
          </p:nvPr>
        </p:nvSpPr>
        <p:spPr/>
        <p:txBody>
          <a:bodyPr>
            <a:normAutofit/>
          </a:bodyPr>
          <a:lstStyle/>
          <a:p>
            <a:r>
              <a:rPr lang="en-US" dirty="0"/>
              <a:t>The Engineering Notebook</a:t>
            </a:r>
          </a:p>
        </p:txBody>
      </p:sp>
      <p:sp>
        <p:nvSpPr>
          <p:cNvPr id="4" name="Content Placeholder 3">
            <a:extLst>
              <a:ext uri="{FF2B5EF4-FFF2-40B4-BE49-F238E27FC236}">
                <a16:creationId xmlns:a16="http://schemas.microsoft.com/office/drawing/2014/main" id="{0ED94FBA-D7E8-C227-C1F7-A3B0F11E29BC}"/>
              </a:ext>
            </a:extLst>
          </p:cNvPr>
          <p:cNvSpPr>
            <a:spLocks noGrp="1"/>
          </p:cNvSpPr>
          <p:nvPr>
            <p:ph sz="half" idx="2"/>
          </p:nvPr>
        </p:nvSpPr>
        <p:spPr/>
        <p:txBody>
          <a:bodyPr/>
          <a:lstStyle/>
          <a:p>
            <a:endParaRPr lang="en-US" dirty="0"/>
          </a:p>
          <a:p>
            <a:r>
              <a:rPr lang="en-US" dirty="0"/>
              <a:t>Physical Journals – Bullet Journal</a:t>
            </a:r>
          </a:p>
          <a:p>
            <a:r>
              <a:rPr lang="en-US" dirty="0"/>
              <a:t>Digital Journals – Markdown + </a:t>
            </a:r>
            <a:r>
              <a:rPr lang="en-US" dirty="0" err="1"/>
              <a:t>Github</a:t>
            </a:r>
            <a:endParaRPr lang="en-US" dirty="0"/>
          </a:p>
          <a:p>
            <a:r>
              <a:rPr lang="en-US" dirty="0"/>
              <a:t>If it takes more than five minutes to find or figure out… Record Your Research!</a:t>
            </a:r>
          </a:p>
          <a:p>
            <a:endParaRPr lang="en-US" dirty="0"/>
          </a:p>
        </p:txBody>
      </p:sp>
      <p:sp>
        <p:nvSpPr>
          <p:cNvPr id="5" name="TextBox 4">
            <a:extLst>
              <a:ext uri="{FF2B5EF4-FFF2-40B4-BE49-F238E27FC236}">
                <a16:creationId xmlns:a16="http://schemas.microsoft.com/office/drawing/2014/main" id="{185922D2-2030-A198-D8D8-0BCFB7DD9694}"/>
              </a:ext>
            </a:extLst>
          </p:cNvPr>
          <p:cNvSpPr txBox="1"/>
          <p:nvPr/>
        </p:nvSpPr>
        <p:spPr>
          <a:xfrm>
            <a:off x="913795" y="6236898"/>
            <a:ext cx="8040423" cy="369332"/>
          </a:xfrm>
          <a:prstGeom prst="rect">
            <a:avLst/>
          </a:prstGeom>
          <a:noFill/>
        </p:spPr>
        <p:txBody>
          <a:bodyPr wrap="square" rtlCol="0">
            <a:spAutoFit/>
          </a:bodyPr>
          <a:lstStyle/>
          <a:p>
            <a:r>
              <a:rPr lang="en-US" dirty="0"/>
              <a:t>https://divergentpatterns.com/pattern/RecordTheResearch</a:t>
            </a:r>
          </a:p>
        </p:txBody>
      </p:sp>
      <p:pic>
        <p:nvPicPr>
          <p:cNvPr id="3074" name="Picture 2">
            <a:extLst>
              <a:ext uri="{FF2B5EF4-FFF2-40B4-BE49-F238E27FC236}">
                <a16:creationId xmlns:a16="http://schemas.microsoft.com/office/drawing/2014/main" id="{C784FBB2-DE9E-401A-0FB4-FEB92CE1FDA0}"/>
              </a:ext>
            </a:extLst>
          </p:cNvPr>
          <p:cNvPicPr>
            <a:picLocks noGrp="1" noChangeAspect="1" noChangeArrowheads="1"/>
          </p:cNvPicPr>
          <p:nvPr>
            <p:ph sz="half" idx="1"/>
          </p:nvPr>
        </p:nvPicPr>
        <p:blipFill>
          <a:blip r:embed="rId2"/>
          <a:srcRect/>
          <a:stretch/>
        </p:blipFill>
        <p:spPr bwMode="auto">
          <a:xfrm>
            <a:off x="913795" y="2076451"/>
            <a:ext cx="4590504" cy="3622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15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676CA-69C9-D7A9-3636-F042C13E8AB2}"/>
              </a:ext>
            </a:extLst>
          </p:cNvPr>
          <p:cNvSpPr>
            <a:spLocks noGrp="1"/>
          </p:cNvSpPr>
          <p:nvPr>
            <p:ph type="title"/>
          </p:nvPr>
        </p:nvSpPr>
        <p:spPr/>
        <p:txBody>
          <a:bodyPr/>
          <a:lstStyle/>
          <a:p>
            <a:r>
              <a:rPr lang="en-US" dirty="0"/>
              <a:t>Review Regularly!</a:t>
            </a:r>
          </a:p>
        </p:txBody>
      </p:sp>
      <p:sp>
        <p:nvSpPr>
          <p:cNvPr id="3" name="Text Placeholder 2">
            <a:extLst>
              <a:ext uri="{FF2B5EF4-FFF2-40B4-BE49-F238E27FC236}">
                <a16:creationId xmlns:a16="http://schemas.microsoft.com/office/drawing/2014/main" id="{D6D77340-5827-4DAA-B3B4-459E5156F4C3}"/>
              </a:ext>
            </a:extLst>
          </p:cNvPr>
          <p:cNvSpPr>
            <a:spLocks noGrp="1"/>
          </p:cNvSpPr>
          <p:nvPr>
            <p:ph type="body" idx="1"/>
          </p:nvPr>
        </p:nvSpPr>
        <p:spPr/>
        <p:txBody>
          <a:bodyPr/>
          <a:lstStyle/>
          <a:p>
            <a:r>
              <a:rPr lang="en-US" sz="4000" dirty="0"/>
              <a:t>Daily</a:t>
            </a:r>
          </a:p>
        </p:txBody>
      </p:sp>
      <p:sp>
        <p:nvSpPr>
          <p:cNvPr id="4" name="Content Placeholder 3">
            <a:extLst>
              <a:ext uri="{FF2B5EF4-FFF2-40B4-BE49-F238E27FC236}">
                <a16:creationId xmlns:a16="http://schemas.microsoft.com/office/drawing/2014/main" id="{5D24CD37-D31C-E134-F606-09ED8AF10C02}"/>
              </a:ext>
            </a:extLst>
          </p:cNvPr>
          <p:cNvSpPr>
            <a:spLocks noGrp="1"/>
          </p:cNvSpPr>
          <p:nvPr>
            <p:ph sz="half" idx="2"/>
          </p:nvPr>
        </p:nvSpPr>
        <p:spPr/>
        <p:txBody>
          <a:bodyPr>
            <a:normAutofit/>
          </a:bodyPr>
          <a:lstStyle/>
          <a:p>
            <a:r>
              <a:rPr lang="en-US" sz="3200" dirty="0"/>
              <a:t>Get to Inbox Zero</a:t>
            </a:r>
          </a:p>
          <a:p>
            <a:r>
              <a:rPr lang="en-US" sz="3200" dirty="0"/>
              <a:t>Review calendar</a:t>
            </a:r>
          </a:p>
          <a:p>
            <a:r>
              <a:rPr lang="en-US" sz="3200" dirty="0"/>
              <a:t>Review task lists</a:t>
            </a:r>
          </a:p>
          <a:p>
            <a:r>
              <a:rPr lang="en-US" sz="3200" dirty="0"/>
              <a:t>Make a plan for the day</a:t>
            </a:r>
          </a:p>
        </p:txBody>
      </p:sp>
      <p:sp>
        <p:nvSpPr>
          <p:cNvPr id="5" name="Text Placeholder 4">
            <a:extLst>
              <a:ext uri="{FF2B5EF4-FFF2-40B4-BE49-F238E27FC236}">
                <a16:creationId xmlns:a16="http://schemas.microsoft.com/office/drawing/2014/main" id="{FD681021-8CD2-C834-B04C-925BA4C095DE}"/>
              </a:ext>
            </a:extLst>
          </p:cNvPr>
          <p:cNvSpPr>
            <a:spLocks noGrp="1"/>
          </p:cNvSpPr>
          <p:nvPr>
            <p:ph type="body" sz="quarter" idx="3"/>
          </p:nvPr>
        </p:nvSpPr>
        <p:spPr/>
        <p:txBody>
          <a:bodyPr/>
          <a:lstStyle/>
          <a:p>
            <a:r>
              <a:rPr lang="en-US" sz="4000" dirty="0"/>
              <a:t>Weekly</a:t>
            </a:r>
          </a:p>
        </p:txBody>
      </p:sp>
      <p:sp>
        <p:nvSpPr>
          <p:cNvPr id="6" name="Content Placeholder 5">
            <a:extLst>
              <a:ext uri="{FF2B5EF4-FFF2-40B4-BE49-F238E27FC236}">
                <a16:creationId xmlns:a16="http://schemas.microsoft.com/office/drawing/2014/main" id="{07DB6F85-060E-61A8-6406-5207B15C3539}"/>
              </a:ext>
            </a:extLst>
          </p:cNvPr>
          <p:cNvSpPr>
            <a:spLocks noGrp="1"/>
          </p:cNvSpPr>
          <p:nvPr>
            <p:ph sz="quarter" idx="4"/>
          </p:nvPr>
        </p:nvSpPr>
        <p:spPr/>
        <p:txBody>
          <a:bodyPr>
            <a:normAutofit/>
          </a:bodyPr>
          <a:lstStyle/>
          <a:p>
            <a:r>
              <a:rPr lang="en-US" sz="3200" dirty="0"/>
              <a:t>Brainstorm new items for Inbox</a:t>
            </a:r>
          </a:p>
          <a:p>
            <a:r>
              <a:rPr lang="en-US" sz="3200" dirty="0"/>
              <a:t>Cull Calendar and Task List for items that are no longer relevant</a:t>
            </a:r>
          </a:p>
        </p:txBody>
      </p:sp>
    </p:spTree>
    <p:extLst>
      <p:ext uri="{BB962C8B-B14F-4D97-AF65-F5344CB8AC3E}">
        <p14:creationId xmlns:p14="http://schemas.microsoft.com/office/powerpoint/2010/main" val="4083007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BF8AB-89BC-DA6A-EBF4-13C1897B5D31}"/>
              </a:ext>
            </a:extLst>
          </p:cNvPr>
          <p:cNvSpPr>
            <a:spLocks noGrp="1"/>
          </p:cNvSpPr>
          <p:nvPr>
            <p:ph type="title"/>
          </p:nvPr>
        </p:nvSpPr>
        <p:spPr/>
        <p:txBody>
          <a:bodyPr>
            <a:normAutofit/>
          </a:bodyPr>
          <a:lstStyle/>
          <a:p>
            <a:r>
              <a:rPr lang="en-US" dirty="0"/>
              <a:t>Antipattern: Be The Batman</a:t>
            </a:r>
          </a:p>
        </p:txBody>
      </p:sp>
      <p:sp>
        <p:nvSpPr>
          <p:cNvPr id="4" name="Content Placeholder 3">
            <a:extLst>
              <a:ext uri="{FF2B5EF4-FFF2-40B4-BE49-F238E27FC236}">
                <a16:creationId xmlns:a16="http://schemas.microsoft.com/office/drawing/2014/main" id="{0ED94FBA-D7E8-C227-C1F7-A3B0F11E29BC}"/>
              </a:ext>
            </a:extLst>
          </p:cNvPr>
          <p:cNvSpPr>
            <a:spLocks noGrp="1"/>
          </p:cNvSpPr>
          <p:nvPr>
            <p:ph sz="half" idx="2"/>
          </p:nvPr>
        </p:nvSpPr>
        <p:spPr/>
        <p:txBody>
          <a:bodyPr>
            <a:normAutofit fontScale="92500" lnSpcReduction="10000"/>
          </a:bodyPr>
          <a:lstStyle/>
          <a:p>
            <a:r>
              <a:rPr lang="en-US" dirty="0"/>
              <a:t>Symptom:  You’re martyring yourself on the altar of misguided burden of sole responsibility.</a:t>
            </a:r>
          </a:p>
          <a:p>
            <a:r>
              <a:rPr lang="en-US" dirty="0"/>
              <a:t>“I’m whatever Gotham needs me to be.”</a:t>
            </a:r>
          </a:p>
          <a:p>
            <a:r>
              <a:rPr lang="en-US" dirty="0"/>
              <a:t>Nobody expects this of you.</a:t>
            </a:r>
          </a:p>
          <a:p>
            <a:r>
              <a:rPr lang="en-US" dirty="0"/>
              <a:t>Unless they don’t care about your wellbeing.</a:t>
            </a:r>
          </a:p>
          <a:p>
            <a:r>
              <a:rPr lang="en-US" dirty="0"/>
              <a:t>In which case, maybe #$&amp;% those people.</a:t>
            </a:r>
          </a:p>
        </p:txBody>
      </p:sp>
      <p:sp>
        <p:nvSpPr>
          <p:cNvPr id="5" name="TextBox 4">
            <a:extLst>
              <a:ext uri="{FF2B5EF4-FFF2-40B4-BE49-F238E27FC236}">
                <a16:creationId xmlns:a16="http://schemas.microsoft.com/office/drawing/2014/main" id="{185922D2-2030-A198-D8D8-0BCFB7DD9694}"/>
              </a:ext>
            </a:extLst>
          </p:cNvPr>
          <p:cNvSpPr txBox="1"/>
          <p:nvPr/>
        </p:nvSpPr>
        <p:spPr>
          <a:xfrm>
            <a:off x="913795" y="6236898"/>
            <a:ext cx="8040423" cy="369332"/>
          </a:xfrm>
          <a:prstGeom prst="rect">
            <a:avLst/>
          </a:prstGeom>
          <a:noFill/>
        </p:spPr>
        <p:txBody>
          <a:bodyPr wrap="square" rtlCol="0">
            <a:spAutoFit/>
          </a:bodyPr>
          <a:lstStyle/>
          <a:p>
            <a:r>
              <a:rPr lang="en-US" dirty="0"/>
              <a:t>https://divergentpatterns.com/antipattern/BeTheBatman</a:t>
            </a:r>
          </a:p>
        </p:txBody>
      </p:sp>
      <p:pic>
        <p:nvPicPr>
          <p:cNvPr id="3074" name="Picture 2">
            <a:extLst>
              <a:ext uri="{FF2B5EF4-FFF2-40B4-BE49-F238E27FC236}">
                <a16:creationId xmlns:a16="http://schemas.microsoft.com/office/drawing/2014/main" id="{C784FBB2-DE9E-401A-0FB4-FEB92CE1FDA0}"/>
              </a:ext>
            </a:extLst>
          </p:cNvPr>
          <p:cNvPicPr>
            <a:picLocks noGrp="1" noChangeAspect="1" noChangeArrowheads="1"/>
          </p:cNvPicPr>
          <p:nvPr>
            <p:ph sz="half" idx="1"/>
          </p:nvPr>
        </p:nvPicPr>
        <p:blipFill>
          <a:blip r:embed="rId2"/>
          <a:srcRect/>
          <a:stretch/>
        </p:blipFill>
        <p:spPr bwMode="auto">
          <a:xfrm>
            <a:off x="2087591" y="2427928"/>
            <a:ext cx="2432649" cy="2432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537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BF8AB-89BC-DA6A-EBF4-13C1897B5D31}"/>
              </a:ext>
            </a:extLst>
          </p:cNvPr>
          <p:cNvSpPr>
            <a:spLocks noGrp="1"/>
          </p:cNvSpPr>
          <p:nvPr>
            <p:ph type="title"/>
          </p:nvPr>
        </p:nvSpPr>
        <p:spPr/>
        <p:txBody>
          <a:bodyPr>
            <a:normAutofit/>
          </a:bodyPr>
          <a:lstStyle/>
          <a:p>
            <a:r>
              <a:rPr lang="en-US" dirty="0"/>
              <a:t>Pattern:  Rely On Pack</a:t>
            </a:r>
          </a:p>
        </p:txBody>
      </p:sp>
      <p:sp>
        <p:nvSpPr>
          <p:cNvPr id="4" name="Content Placeholder 3">
            <a:extLst>
              <a:ext uri="{FF2B5EF4-FFF2-40B4-BE49-F238E27FC236}">
                <a16:creationId xmlns:a16="http://schemas.microsoft.com/office/drawing/2014/main" id="{0ED94FBA-D7E8-C227-C1F7-A3B0F11E29BC}"/>
              </a:ext>
            </a:extLst>
          </p:cNvPr>
          <p:cNvSpPr>
            <a:spLocks noGrp="1"/>
          </p:cNvSpPr>
          <p:nvPr>
            <p:ph sz="half" idx="2"/>
          </p:nvPr>
        </p:nvSpPr>
        <p:spPr/>
        <p:txBody>
          <a:bodyPr>
            <a:normAutofit lnSpcReduction="10000"/>
          </a:bodyPr>
          <a:lstStyle/>
          <a:p>
            <a:r>
              <a:rPr lang="en-US" dirty="0"/>
              <a:t>Helping feels good to most people.</a:t>
            </a:r>
          </a:p>
          <a:p>
            <a:r>
              <a:rPr lang="en-US" dirty="0"/>
              <a:t>Giving someone an opportunity to help you is a chance for them to have that good feeling.</a:t>
            </a:r>
          </a:p>
          <a:p>
            <a:r>
              <a:rPr lang="en-US" dirty="0"/>
              <a:t>When someone asks for help, help without judgement.</a:t>
            </a:r>
          </a:p>
          <a:p>
            <a:r>
              <a:rPr lang="en-US" dirty="0"/>
              <a:t>When you need help, ask without fear.  </a:t>
            </a:r>
          </a:p>
          <a:p>
            <a:endParaRPr lang="en-US" dirty="0"/>
          </a:p>
        </p:txBody>
      </p:sp>
      <p:sp>
        <p:nvSpPr>
          <p:cNvPr id="5" name="TextBox 4">
            <a:extLst>
              <a:ext uri="{FF2B5EF4-FFF2-40B4-BE49-F238E27FC236}">
                <a16:creationId xmlns:a16="http://schemas.microsoft.com/office/drawing/2014/main" id="{185922D2-2030-A198-D8D8-0BCFB7DD9694}"/>
              </a:ext>
            </a:extLst>
          </p:cNvPr>
          <p:cNvSpPr txBox="1"/>
          <p:nvPr/>
        </p:nvSpPr>
        <p:spPr>
          <a:xfrm>
            <a:off x="913795" y="6236898"/>
            <a:ext cx="8040423" cy="369332"/>
          </a:xfrm>
          <a:prstGeom prst="rect">
            <a:avLst/>
          </a:prstGeom>
          <a:noFill/>
        </p:spPr>
        <p:txBody>
          <a:bodyPr wrap="square" rtlCol="0">
            <a:spAutoFit/>
          </a:bodyPr>
          <a:lstStyle/>
          <a:p>
            <a:r>
              <a:rPr lang="en-US" dirty="0"/>
              <a:t>https://divergentpatterns.com/pattern/RelyOnPack</a:t>
            </a:r>
          </a:p>
        </p:txBody>
      </p:sp>
      <p:pic>
        <p:nvPicPr>
          <p:cNvPr id="3074" name="Picture 2">
            <a:extLst>
              <a:ext uri="{FF2B5EF4-FFF2-40B4-BE49-F238E27FC236}">
                <a16:creationId xmlns:a16="http://schemas.microsoft.com/office/drawing/2014/main" id="{C784FBB2-DE9E-401A-0FB4-FEB92CE1FDA0}"/>
              </a:ext>
            </a:extLst>
          </p:cNvPr>
          <p:cNvPicPr>
            <a:picLocks noGrp="1" noChangeAspect="1" noChangeArrowheads="1"/>
          </p:cNvPicPr>
          <p:nvPr>
            <p:ph sz="half" idx="1"/>
          </p:nvPr>
        </p:nvPicPr>
        <p:blipFill>
          <a:blip r:embed="rId2"/>
          <a:srcRect/>
          <a:stretch/>
        </p:blipFill>
        <p:spPr bwMode="auto">
          <a:xfrm>
            <a:off x="913795" y="2076451"/>
            <a:ext cx="5174457" cy="2910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83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BF8AB-89BC-DA6A-EBF4-13C1897B5D31}"/>
              </a:ext>
            </a:extLst>
          </p:cNvPr>
          <p:cNvSpPr>
            <a:spLocks noGrp="1"/>
          </p:cNvSpPr>
          <p:nvPr>
            <p:ph type="title"/>
          </p:nvPr>
        </p:nvSpPr>
        <p:spPr/>
        <p:txBody>
          <a:bodyPr>
            <a:normAutofit/>
          </a:bodyPr>
          <a:lstStyle/>
          <a:p>
            <a:r>
              <a:rPr lang="en-US" dirty="0"/>
              <a:t>Pattern:  Reasonable Heroics</a:t>
            </a:r>
          </a:p>
        </p:txBody>
      </p:sp>
      <p:sp>
        <p:nvSpPr>
          <p:cNvPr id="4" name="Content Placeholder 3">
            <a:extLst>
              <a:ext uri="{FF2B5EF4-FFF2-40B4-BE49-F238E27FC236}">
                <a16:creationId xmlns:a16="http://schemas.microsoft.com/office/drawing/2014/main" id="{0ED94FBA-D7E8-C227-C1F7-A3B0F11E29BC}"/>
              </a:ext>
            </a:extLst>
          </p:cNvPr>
          <p:cNvSpPr>
            <a:spLocks noGrp="1"/>
          </p:cNvSpPr>
          <p:nvPr>
            <p:ph sz="half" idx="2"/>
          </p:nvPr>
        </p:nvSpPr>
        <p:spPr/>
        <p:txBody>
          <a:bodyPr>
            <a:normAutofit fontScale="92500" lnSpcReduction="20000"/>
          </a:bodyPr>
          <a:lstStyle/>
          <a:p>
            <a:r>
              <a:rPr lang="en-US" dirty="0"/>
              <a:t>When failure isn’t an option and time/resources are thin, sometimes you do have to push.</a:t>
            </a:r>
          </a:p>
          <a:p>
            <a:r>
              <a:rPr lang="en-US" dirty="0"/>
              <a:t>Make sure that you have a solid Definition of Done before you start.</a:t>
            </a:r>
          </a:p>
          <a:p>
            <a:r>
              <a:rPr lang="en-US" dirty="0"/>
              <a:t>Find the Next Step.</a:t>
            </a:r>
          </a:p>
          <a:p>
            <a:r>
              <a:rPr lang="en-US" dirty="0"/>
              <a:t>Make lots of Breadcrumbs.</a:t>
            </a:r>
          </a:p>
          <a:p>
            <a:r>
              <a:rPr lang="en-US" dirty="0"/>
              <a:t>Rely on Pack</a:t>
            </a:r>
          </a:p>
          <a:p>
            <a:r>
              <a:rPr lang="en-US" dirty="0"/>
              <a:t>And most importantly of all…</a:t>
            </a:r>
          </a:p>
          <a:p>
            <a:endParaRPr lang="en-US" dirty="0"/>
          </a:p>
        </p:txBody>
      </p:sp>
      <p:sp>
        <p:nvSpPr>
          <p:cNvPr id="5" name="TextBox 4">
            <a:extLst>
              <a:ext uri="{FF2B5EF4-FFF2-40B4-BE49-F238E27FC236}">
                <a16:creationId xmlns:a16="http://schemas.microsoft.com/office/drawing/2014/main" id="{185922D2-2030-A198-D8D8-0BCFB7DD9694}"/>
              </a:ext>
            </a:extLst>
          </p:cNvPr>
          <p:cNvSpPr txBox="1"/>
          <p:nvPr/>
        </p:nvSpPr>
        <p:spPr>
          <a:xfrm>
            <a:off x="913795" y="5563684"/>
            <a:ext cx="8040423" cy="1200329"/>
          </a:xfrm>
          <a:prstGeom prst="rect">
            <a:avLst/>
          </a:prstGeom>
          <a:noFill/>
        </p:spPr>
        <p:txBody>
          <a:bodyPr wrap="square" rtlCol="0">
            <a:spAutoFit/>
          </a:bodyPr>
          <a:lstStyle/>
          <a:p>
            <a:r>
              <a:rPr lang="en-US" dirty="0"/>
              <a:t>https://divergentpatterns.com/pattern/ReasonableHeroics</a:t>
            </a:r>
          </a:p>
          <a:p>
            <a:r>
              <a:rPr lang="en-US" dirty="0"/>
              <a:t>https://divergentpatterns.com/pattern/DefinitionOfDone</a:t>
            </a:r>
          </a:p>
          <a:p>
            <a:r>
              <a:rPr lang="en-US" dirty="0"/>
              <a:t>https://divergentpatterns.com/pattern/NextStep</a:t>
            </a:r>
          </a:p>
          <a:p>
            <a:r>
              <a:rPr lang="en-US" dirty="0"/>
              <a:t>https://divergentpatterns.com/pattern/Breadcrumbs</a:t>
            </a:r>
          </a:p>
        </p:txBody>
      </p:sp>
      <p:pic>
        <p:nvPicPr>
          <p:cNvPr id="3074" name="Picture 2">
            <a:extLst>
              <a:ext uri="{FF2B5EF4-FFF2-40B4-BE49-F238E27FC236}">
                <a16:creationId xmlns:a16="http://schemas.microsoft.com/office/drawing/2014/main" id="{C784FBB2-DE9E-401A-0FB4-FEB92CE1FDA0}"/>
              </a:ext>
            </a:extLst>
          </p:cNvPr>
          <p:cNvPicPr>
            <a:picLocks noGrp="1" noChangeAspect="1" noChangeArrowheads="1"/>
          </p:cNvPicPr>
          <p:nvPr>
            <p:ph sz="half" idx="1"/>
          </p:nvPr>
        </p:nvPicPr>
        <p:blipFill>
          <a:blip r:embed="rId2"/>
          <a:srcRect/>
          <a:stretch/>
        </p:blipFill>
        <p:spPr bwMode="auto">
          <a:xfrm>
            <a:off x="913795" y="2076451"/>
            <a:ext cx="5174457" cy="2910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379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6E3FF-101E-4420-0F10-B29A8126398E}"/>
              </a:ext>
            </a:extLst>
          </p:cNvPr>
          <p:cNvSpPr>
            <a:spLocks noGrp="1"/>
          </p:cNvSpPr>
          <p:nvPr>
            <p:ph type="title"/>
          </p:nvPr>
        </p:nvSpPr>
        <p:spPr/>
        <p:txBody>
          <a:bodyPr>
            <a:normAutofit/>
          </a:bodyPr>
          <a:lstStyle/>
          <a:p>
            <a:r>
              <a:rPr lang="en-US" sz="8800" dirty="0"/>
              <a:t>Big Pushes Demand Big Breaks.</a:t>
            </a:r>
          </a:p>
        </p:txBody>
      </p:sp>
    </p:spTree>
    <p:extLst>
      <p:ext uri="{BB962C8B-B14F-4D97-AF65-F5344CB8AC3E}">
        <p14:creationId xmlns:p14="http://schemas.microsoft.com/office/powerpoint/2010/main" val="768626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BF8AB-89BC-DA6A-EBF4-13C1897B5D31}"/>
              </a:ext>
            </a:extLst>
          </p:cNvPr>
          <p:cNvSpPr>
            <a:spLocks noGrp="1"/>
          </p:cNvSpPr>
          <p:nvPr>
            <p:ph type="title"/>
          </p:nvPr>
        </p:nvSpPr>
        <p:spPr/>
        <p:txBody>
          <a:bodyPr>
            <a:normAutofit/>
          </a:bodyPr>
          <a:lstStyle/>
          <a:p>
            <a:r>
              <a:rPr lang="en-US" dirty="0"/>
              <a:t>Pattern: Definition of Done</a:t>
            </a:r>
          </a:p>
        </p:txBody>
      </p:sp>
      <p:sp>
        <p:nvSpPr>
          <p:cNvPr id="4" name="Content Placeholder 3">
            <a:extLst>
              <a:ext uri="{FF2B5EF4-FFF2-40B4-BE49-F238E27FC236}">
                <a16:creationId xmlns:a16="http://schemas.microsoft.com/office/drawing/2014/main" id="{0ED94FBA-D7E8-C227-C1F7-A3B0F11E29BC}"/>
              </a:ext>
            </a:extLst>
          </p:cNvPr>
          <p:cNvSpPr>
            <a:spLocks noGrp="1"/>
          </p:cNvSpPr>
          <p:nvPr>
            <p:ph sz="half" idx="2"/>
          </p:nvPr>
        </p:nvSpPr>
        <p:spPr/>
        <p:txBody>
          <a:bodyPr>
            <a:normAutofit/>
          </a:bodyPr>
          <a:lstStyle/>
          <a:p>
            <a:r>
              <a:rPr lang="en-US" dirty="0"/>
              <a:t>SMART Goals</a:t>
            </a:r>
          </a:p>
          <a:p>
            <a:pPr lvl="1"/>
            <a:r>
              <a:rPr lang="en-US" dirty="0"/>
              <a:t>Specific</a:t>
            </a:r>
          </a:p>
          <a:p>
            <a:pPr lvl="1"/>
            <a:r>
              <a:rPr lang="en-US" dirty="0"/>
              <a:t>Measurable</a:t>
            </a:r>
          </a:p>
          <a:p>
            <a:pPr lvl="1"/>
            <a:r>
              <a:rPr lang="en-US" dirty="0"/>
              <a:t>Achievable</a:t>
            </a:r>
          </a:p>
          <a:p>
            <a:pPr lvl="1"/>
            <a:r>
              <a:rPr lang="en-US" dirty="0"/>
              <a:t>Relevant</a:t>
            </a:r>
          </a:p>
          <a:p>
            <a:pPr lvl="1"/>
            <a:r>
              <a:rPr lang="en-US" dirty="0"/>
              <a:t>Timeboxed</a:t>
            </a:r>
          </a:p>
          <a:p>
            <a:r>
              <a:rPr lang="en-US" dirty="0"/>
              <a:t>Figure these out before you start!</a:t>
            </a:r>
          </a:p>
        </p:txBody>
      </p:sp>
      <p:sp>
        <p:nvSpPr>
          <p:cNvPr id="5" name="TextBox 4">
            <a:extLst>
              <a:ext uri="{FF2B5EF4-FFF2-40B4-BE49-F238E27FC236}">
                <a16:creationId xmlns:a16="http://schemas.microsoft.com/office/drawing/2014/main" id="{185922D2-2030-A198-D8D8-0BCFB7DD9694}"/>
              </a:ext>
            </a:extLst>
          </p:cNvPr>
          <p:cNvSpPr txBox="1"/>
          <p:nvPr/>
        </p:nvSpPr>
        <p:spPr>
          <a:xfrm>
            <a:off x="913795" y="6236898"/>
            <a:ext cx="8040423" cy="369332"/>
          </a:xfrm>
          <a:prstGeom prst="rect">
            <a:avLst/>
          </a:prstGeom>
          <a:noFill/>
        </p:spPr>
        <p:txBody>
          <a:bodyPr wrap="square" rtlCol="0">
            <a:spAutoFit/>
          </a:bodyPr>
          <a:lstStyle/>
          <a:p>
            <a:r>
              <a:rPr lang="en-US" dirty="0"/>
              <a:t>https://divergentpatterns.com/pattern/DefinitionOfDone</a:t>
            </a:r>
          </a:p>
        </p:txBody>
      </p:sp>
      <p:pic>
        <p:nvPicPr>
          <p:cNvPr id="3074" name="Picture 2">
            <a:extLst>
              <a:ext uri="{FF2B5EF4-FFF2-40B4-BE49-F238E27FC236}">
                <a16:creationId xmlns:a16="http://schemas.microsoft.com/office/drawing/2014/main" id="{C784FBB2-DE9E-401A-0FB4-FEB92CE1FDA0}"/>
              </a:ext>
            </a:extLst>
          </p:cNvPr>
          <p:cNvPicPr>
            <a:picLocks noGrp="1" noChangeAspect="1" noChangeArrowheads="1"/>
          </p:cNvPicPr>
          <p:nvPr>
            <p:ph sz="half" idx="1"/>
          </p:nvPr>
        </p:nvPicPr>
        <p:blipFill>
          <a:blip r:embed="rId2"/>
          <a:srcRect/>
          <a:stretch/>
        </p:blipFill>
        <p:spPr bwMode="auto">
          <a:xfrm>
            <a:off x="913795" y="2076451"/>
            <a:ext cx="5107421" cy="2910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950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B84BD-3B04-116A-0F3D-B082B432E0C3}"/>
              </a:ext>
            </a:extLst>
          </p:cNvPr>
          <p:cNvSpPr>
            <a:spLocks noGrp="1"/>
          </p:cNvSpPr>
          <p:nvPr>
            <p:ph type="title"/>
          </p:nvPr>
        </p:nvSpPr>
        <p:spPr/>
        <p:txBody>
          <a:bodyPr/>
          <a:lstStyle/>
          <a:p>
            <a:r>
              <a:rPr lang="en-US" dirty="0"/>
              <a:t>Getting Unstuck</a:t>
            </a:r>
          </a:p>
        </p:txBody>
      </p:sp>
      <p:sp>
        <p:nvSpPr>
          <p:cNvPr id="3" name="Text Placeholder 2">
            <a:extLst>
              <a:ext uri="{FF2B5EF4-FFF2-40B4-BE49-F238E27FC236}">
                <a16:creationId xmlns:a16="http://schemas.microsoft.com/office/drawing/2014/main" id="{B09BABA6-927F-7D52-901D-D2BFE66292EF}"/>
              </a:ext>
            </a:extLst>
          </p:cNvPr>
          <p:cNvSpPr>
            <a:spLocks noGrp="1"/>
          </p:cNvSpPr>
          <p:nvPr>
            <p:ph type="body" idx="1"/>
          </p:nvPr>
        </p:nvSpPr>
        <p:spPr/>
        <p:txBody>
          <a:bodyPr/>
          <a:lstStyle/>
          <a:p>
            <a:r>
              <a:rPr lang="en-US" dirty="0"/>
              <a:t>Patterns for Effectiveness</a:t>
            </a:r>
          </a:p>
        </p:txBody>
      </p:sp>
    </p:spTree>
    <p:extLst>
      <p:ext uri="{BB962C8B-B14F-4D97-AF65-F5344CB8AC3E}">
        <p14:creationId xmlns:p14="http://schemas.microsoft.com/office/powerpoint/2010/main" val="3936521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BF8AB-89BC-DA6A-EBF4-13C1897B5D31}"/>
              </a:ext>
            </a:extLst>
          </p:cNvPr>
          <p:cNvSpPr>
            <a:spLocks noGrp="1"/>
          </p:cNvSpPr>
          <p:nvPr>
            <p:ph type="title"/>
          </p:nvPr>
        </p:nvSpPr>
        <p:spPr/>
        <p:txBody>
          <a:bodyPr>
            <a:normAutofit/>
          </a:bodyPr>
          <a:lstStyle/>
          <a:p>
            <a:r>
              <a:rPr lang="en-US" dirty="0"/>
              <a:t>Pattern:  Just Five Minutes</a:t>
            </a:r>
          </a:p>
        </p:txBody>
      </p:sp>
      <p:sp>
        <p:nvSpPr>
          <p:cNvPr id="4" name="Content Placeholder 3">
            <a:extLst>
              <a:ext uri="{FF2B5EF4-FFF2-40B4-BE49-F238E27FC236}">
                <a16:creationId xmlns:a16="http://schemas.microsoft.com/office/drawing/2014/main" id="{0ED94FBA-D7E8-C227-C1F7-A3B0F11E29BC}"/>
              </a:ext>
            </a:extLst>
          </p:cNvPr>
          <p:cNvSpPr>
            <a:spLocks noGrp="1"/>
          </p:cNvSpPr>
          <p:nvPr>
            <p:ph sz="half" idx="2"/>
          </p:nvPr>
        </p:nvSpPr>
        <p:spPr/>
        <p:txBody>
          <a:bodyPr>
            <a:normAutofit/>
          </a:bodyPr>
          <a:lstStyle/>
          <a:p>
            <a:r>
              <a:rPr lang="en-US" dirty="0"/>
              <a:t>When you’re dreading a task because it feels too big, set a timer for five minutes.</a:t>
            </a:r>
          </a:p>
          <a:p>
            <a:r>
              <a:rPr lang="en-US" dirty="0"/>
              <a:t>If you feel like continuing after that, congratulations, you have momentum.</a:t>
            </a:r>
          </a:p>
          <a:p>
            <a:r>
              <a:rPr lang="en-US" dirty="0"/>
              <a:t>If you don’t, you still made some progress.  Be sure to make…</a:t>
            </a:r>
          </a:p>
          <a:p>
            <a:endParaRPr lang="en-US" dirty="0"/>
          </a:p>
        </p:txBody>
      </p:sp>
      <p:sp>
        <p:nvSpPr>
          <p:cNvPr id="5" name="TextBox 4">
            <a:extLst>
              <a:ext uri="{FF2B5EF4-FFF2-40B4-BE49-F238E27FC236}">
                <a16:creationId xmlns:a16="http://schemas.microsoft.com/office/drawing/2014/main" id="{185922D2-2030-A198-D8D8-0BCFB7DD9694}"/>
              </a:ext>
            </a:extLst>
          </p:cNvPr>
          <p:cNvSpPr txBox="1"/>
          <p:nvPr/>
        </p:nvSpPr>
        <p:spPr>
          <a:xfrm>
            <a:off x="913795" y="6236898"/>
            <a:ext cx="8040423" cy="369332"/>
          </a:xfrm>
          <a:prstGeom prst="rect">
            <a:avLst/>
          </a:prstGeom>
          <a:noFill/>
        </p:spPr>
        <p:txBody>
          <a:bodyPr wrap="square" rtlCol="0">
            <a:spAutoFit/>
          </a:bodyPr>
          <a:lstStyle/>
          <a:p>
            <a:r>
              <a:rPr lang="en-US" dirty="0"/>
              <a:t>https://divergentpatterns.com/pattern/JustFiveMinutes</a:t>
            </a:r>
          </a:p>
        </p:txBody>
      </p:sp>
      <p:pic>
        <p:nvPicPr>
          <p:cNvPr id="3074" name="Picture 2">
            <a:extLst>
              <a:ext uri="{FF2B5EF4-FFF2-40B4-BE49-F238E27FC236}">
                <a16:creationId xmlns:a16="http://schemas.microsoft.com/office/drawing/2014/main" id="{C784FBB2-DE9E-401A-0FB4-FEB92CE1FDA0}"/>
              </a:ext>
            </a:extLst>
          </p:cNvPr>
          <p:cNvPicPr>
            <a:picLocks noGrp="1" noChangeAspect="1" noChangeArrowheads="1"/>
          </p:cNvPicPr>
          <p:nvPr>
            <p:ph sz="half" idx="1"/>
          </p:nvPr>
        </p:nvPicPr>
        <p:blipFill>
          <a:blip r:embed="rId2"/>
          <a:srcRect/>
          <a:stretch/>
        </p:blipFill>
        <p:spPr bwMode="auto">
          <a:xfrm>
            <a:off x="913795" y="2173195"/>
            <a:ext cx="5174457" cy="2716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466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BF8AB-89BC-DA6A-EBF4-13C1897B5D31}"/>
              </a:ext>
            </a:extLst>
          </p:cNvPr>
          <p:cNvSpPr>
            <a:spLocks noGrp="1"/>
          </p:cNvSpPr>
          <p:nvPr>
            <p:ph type="title"/>
          </p:nvPr>
        </p:nvSpPr>
        <p:spPr/>
        <p:txBody>
          <a:bodyPr>
            <a:normAutofit/>
          </a:bodyPr>
          <a:lstStyle/>
          <a:p>
            <a:r>
              <a:rPr lang="en-US" dirty="0"/>
              <a:t>Pattern: Breadcrumbs</a:t>
            </a:r>
          </a:p>
        </p:txBody>
      </p:sp>
      <p:sp>
        <p:nvSpPr>
          <p:cNvPr id="4" name="Content Placeholder 3">
            <a:extLst>
              <a:ext uri="{FF2B5EF4-FFF2-40B4-BE49-F238E27FC236}">
                <a16:creationId xmlns:a16="http://schemas.microsoft.com/office/drawing/2014/main" id="{0ED94FBA-D7E8-C227-C1F7-A3B0F11E29BC}"/>
              </a:ext>
            </a:extLst>
          </p:cNvPr>
          <p:cNvSpPr>
            <a:spLocks noGrp="1"/>
          </p:cNvSpPr>
          <p:nvPr>
            <p:ph sz="half" idx="2"/>
          </p:nvPr>
        </p:nvSpPr>
        <p:spPr/>
        <p:txBody>
          <a:bodyPr>
            <a:normAutofit/>
          </a:bodyPr>
          <a:lstStyle/>
          <a:p>
            <a:r>
              <a:rPr lang="en-US" dirty="0"/>
              <a:t>When you can’t complete a task or project in one go, make notes that will help you find your place later.</a:t>
            </a:r>
          </a:p>
          <a:p>
            <a:r>
              <a:rPr lang="en-US" dirty="0"/>
              <a:t>Project notebooks / wikis</a:t>
            </a:r>
          </a:p>
          <a:p>
            <a:r>
              <a:rPr lang="en-US" dirty="0" err="1"/>
              <a:t>ToDo</a:t>
            </a:r>
            <a:r>
              <a:rPr lang="en-US" dirty="0"/>
              <a:t> comments in code</a:t>
            </a:r>
          </a:p>
          <a:p>
            <a:r>
              <a:rPr lang="en-US" dirty="0"/>
              <a:t>Flowcharts and sketches</a:t>
            </a:r>
          </a:p>
        </p:txBody>
      </p:sp>
      <p:sp>
        <p:nvSpPr>
          <p:cNvPr id="5" name="TextBox 4">
            <a:extLst>
              <a:ext uri="{FF2B5EF4-FFF2-40B4-BE49-F238E27FC236}">
                <a16:creationId xmlns:a16="http://schemas.microsoft.com/office/drawing/2014/main" id="{185922D2-2030-A198-D8D8-0BCFB7DD9694}"/>
              </a:ext>
            </a:extLst>
          </p:cNvPr>
          <p:cNvSpPr txBox="1"/>
          <p:nvPr/>
        </p:nvSpPr>
        <p:spPr>
          <a:xfrm>
            <a:off x="913795" y="6236898"/>
            <a:ext cx="8040423" cy="369332"/>
          </a:xfrm>
          <a:prstGeom prst="rect">
            <a:avLst/>
          </a:prstGeom>
          <a:noFill/>
        </p:spPr>
        <p:txBody>
          <a:bodyPr wrap="square" rtlCol="0">
            <a:spAutoFit/>
          </a:bodyPr>
          <a:lstStyle/>
          <a:p>
            <a:r>
              <a:rPr lang="en-US" dirty="0"/>
              <a:t>https://divergentpatterns.com/pattern/Breadcrumbs</a:t>
            </a:r>
          </a:p>
        </p:txBody>
      </p:sp>
      <p:pic>
        <p:nvPicPr>
          <p:cNvPr id="3074" name="Picture 2">
            <a:extLst>
              <a:ext uri="{FF2B5EF4-FFF2-40B4-BE49-F238E27FC236}">
                <a16:creationId xmlns:a16="http://schemas.microsoft.com/office/drawing/2014/main" id="{C784FBB2-DE9E-401A-0FB4-FEB92CE1FDA0}"/>
              </a:ext>
            </a:extLst>
          </p:cNvPr>
          <p:cNvPicPr>
            <a:picLocks noGrp="1" noChangeAspect="1" noChangeArrowheads="1"/>
          </p:cNvPicPr>
          <p:nvPr>
            <p:ph sz="half" idx="1"/>
          </p:nvPr>
        </p:nvPicPr>
        <p:blipFill>
          <a:blip r:embed="rId2"/>
          <a:srcRect/>
          <a:stretch/>
        </p:blipFill>
        <p:spPr bwMode="auto">
          <a:xfrm>
            <a:off x="1881540" y="2076451"/>
            <a:ext cx="3899745" cy="3899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091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B84BD-3B04-116A-0F3D-B082B432E0C3}"/>
              </a:ext>
            </a:extLst>
          </p:cNvPr>
          <p:cNvSpPr>
            <a:spLocks noGrp="1"/>
          </p:cNvSpPr>
          <p:nvPr>
            <p:ph type="title"/>
          </p:nvPr>
        </p:nvSpPr>
        <p:spPr/>
        <p:txBody>
          <a:bodyPr/>
          <a:lstStyle/>
          <a:p>
            <a:r>
              <a:rPr lang="en-US" dirty="0"/>
              <a:t>First Steps</a:t>
            </a:r>
          </a:p>
        </p:txBody>
      </p:sp>
      <p:sp>
        <p:nvSpPr>
          <p:cNvPr id="3" name="Text Placeholder 2">
            <a:extLst>
              <a:ext uri="{FF2B5EF4-FFF2-40B4-BE49-F238E27FC236}">
                <a16:creationId xmlns:a16="http://schemas.microsoft.com/office/drawing/2014/main" id="{B09BABA6-927F-7D52-901D-D2BFE66292EF}"/>
              </a:ext>
            </a:extLst>
          </p:cNvPr>
          <p:cNvSpPr>
            <a:spLocks noGrp="1"/>
          </p:cNvSpPr>
          <p:nvPr>
            <p:ph type="body" idx="1"/>
          </p:nvPr>
        </p:nvSpPr>
        <p:spPr/>
        <p:txBody>
          <a:bodyPr/>
          <a:lstStyle/>
          <a:p>
            <a:r>
              <a:rPr lang="en-US" dirty="0"/>
              <a:t>Starting With the End In Mind</a:t>
            </a:r>
          </a:p>
        </p:txBody>
      </p:sp>
    </p:spTree>
    <p:extLst>
      <p:ext uri="{BB962C8B-B14F-4D97-AF65-F5344CB8AC3E}">
        <p14:creationId xmlns:p14="http://schemas.microsoft.com/office/powerpoint/2010/main" val="3878584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B8A964B8-A542-C372-CFB6-0A50DD5A40A9}"/>
              </a:ext>
            </a:extLst>
          </p:cNvPr>
          <p:cNvSpPr/>
          <p:nvPr/>
        </p:nvSpPr>
        <p:spPr>
          <a:xfrm>
            <a:off x="2596551" y="2674189"/>
            <a:ext cx="2605177" cy="28122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D93BF8AB-89BC-DA6A-EBF4-13C1897B5D31}"/>
              </a:ext>
            </a:extLst>
          </p:cNvPr>
          <p:cNvSpPr>
            <a:spLocks noGrp="1"/>
          </p:cNvSpPr>
          <p:nvPr>
            <p:ph type="title"/>
          </p:nvPr>
        </p:nvSpPr>
        <p:spPr/>
        <p:txBody>
          <a:bodyPr>
            <a:normAutofit/>
          </a:bodyPr>
          <a:lstStyle/>
          <a:p>
            <a:r>
              <a:rPr lang="en-US" dirty="0"/>
              <a:t>Pattern: Reacquaint</a:t>
            </a:r>
          </a:p>
        </p:txBody>
      </p:sp>
      <p:sp>
        <p:nvSpPr>
          <p:cNvPr id="4" name="Content Placeholder 3">
            <a:extLst>
              <a:ext uri="{FF2B5EF4-FFF2-40B4-BE49-F238E27FC236}">
                <a16:creationId xmlns:a16="http://schemas.microsoft.com/office/drawing/2014/main" id="{0ED94FBA-D7E8-C227-C1F7-A3B0F11E29BC}"/>
              </a:ext>
            </a:extLst>
          </p:cNvPr>
          <p:cNvSpPr>
            <a:spLocks noGrp="1"/>
          </p:cNvSpPr>
          <p:nvPr>
            <p:ph sz="half" idx="2"/>
          </p:nvPr>
        </p:nvSpPr>
        <p:spPr/>
        <p:txBody>
          <a:bodyPr>
            <a:normAutofit fontScale="92500"/>
          </a:bodyPr>
          <a:lstStyle/>
          <a:p>
            <a:pPr marL="36900" indent="0">
              <a:buNone/>
            </a:pPr>
            <a:r>
              <a:rPr lang="en-US" dirty="0"/>
              <a:t>When you pick up a task or project that has been put aside:</a:t>
            </a:r>
          </a:p>
          <a:p>
            <a:pPr lvl="1"/>
            <a:r>
              <a:rPr lang="en-US" dirty="0"/>
              <a:t>Make time to reacquaint yourself with the situation – this is a legitimate task</a:t>
            </a:r>
          </a:p>
          <a:p>
            <a:pPr lvl="1"/>
            <a:r>
              <a:rPr lang="en-US" dirty="0"/>
              <a:t>Review whatever notes and breadcrumbs exist</a:t>
            </a:r>
          </a:p>
          <a:p>
            <a:pPr lvl="1"/>
            <a:r>
              <a:rPr lang="en-US" dirty="0"/>
              <a:t>Record your research!!</a:t>
            </a:r>
          </a:p>
          <a:p>
            <a:pPr lvl="1"/>
            <a:r>
              <a:rPr lang="en-US" dirty="0"/>
              <a:t>Develop your next step and add it to your notes</a:t>
            </a:r>
          </a:p>
        </p:txBody>
      </p:sp>
      <p:sp>
        <p:nvSpPr>
          <p:cNvPr id="5" name="TextBox 4">
            <a:extLst>
              <a:ext uri="{FF2B5EF4-FFF2-40B4-BE49-F238E27FC236}">
                <a16:creationId xmlns:a16="http://schemas.microsoft.com/office/drawing/2014/main" id="{185922D2-2030-A198-D8D8-0BCFB7DD9694}"/>
              </a:ext>
            </a:extLst>
          </p:cNvPr>
          <p:cNvSpPr txBox="1"/>
          <p:nvPr/>
        </p:nvSpPr>
        <p:spPr>
          <a:xfrm>
            <a:off x="913795" y="6236898"/>
            <a:ext cx="8040423" cy="369332"/>
          </a:xfrm>
          <a:prstGeom prst="rect">
            <a:avLst/>
          </a:prstGeom>
          <a:noFill/>
        </p:spPr>
        <p:txBody>
          <a:bodyPr wrap="square" rtlCol="0">
            <a:spAutoFit/>
          </a:bodyPr>
          <a:lstStyle/>
          <a:p>
            <a:r>
              <a:rPr lang="en-US" dirty="0"/>
              <a:t>https://divergentpatterns.com/pattern/Reacquaint</a:t>
            </a:r>
          </a:p>
        </p:txBody>
      </p:sp>
      <p:pic>
        <p:nvPicPr>
          <p:cNvPr id="3074" name="Picture 2">
            <a:extLst>
              <a:ext uri="{FF2B5EF4-FFF2-40B4-BE49-F238E27FC236}">
                <a16:creationId xmlns:a16="http://schemas.microsoft.com/office/drawing/2014/main" id="{C784FBB2-DE9E-401A-0FB4-FEB92CE1FDA0}"/>
              </a:ext>
            </a:extLst>
          </p:cNvPr>
          <p:cNvPicPr>
            <a:picLocks noGrp="1" noChangeAspect="1" noChangeArrowheads="1"/>
          </p:cNvPicPr>
          <p:nvPr>
            <p:ph sz="half" idx="1"/>
          </p:nvPr>
        </p:nvPicPr>
        <p:blipFill>
          <a:blip r:embed="rId2"/>
          <a:srcRect/>
          <a:stretch/>
        </p:blipFill>
        <p:spPr bwMode="auto">
          <a:xfrm>
            <a:off x="1881540" y="2076451"/>
            <a:ext cx="3899745" cy="3899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98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BF8AB-89BC-DA6A-EBF4-13C1897B5D31}"/>
              </a:ext>
            </a:extLst>
          </p:cNvPr>
          <p:cNvSpPr>
            <a:spLocks noGrp="1"/>
          </p:cNvSpPr>
          <p:nvPr>
            <p:ph type="title"/>
          </p:nvPr>
        </p:nvSpPr>
        <p:spPr/>
        <p:txBody>
          <a:bodyPr>
            <a:normAutofit/>
          </a:bodyPr>
          <a:lstStyle/>
          <a:p>
            <a:r>
              <a:rPr lang="en-US" dirty="0"/>
              <a:t>Pattern: Martian Persistence</a:t>
            </a:r>
          </a:p>
        </p:txBody>
      </p:sp>
      <p:sp>
        <p:nvSpPr>
          <p:cNvPr id="4" name="Content Placeholder 3">
            <a:extLst>
              <a:ext uri="{FF2B5EF4-FFF2-40B4-BE49-F238E27FC236}">
                <a16:creationId xmlns:a16="http://schemas.microsoft.com/office/drawing/2014/main" id="{0ED94FBA-D7E8-C227-C1F7-A3B0F11E29BC}"/>
              </a:ext>
            </a:extLst>
          </p:cNvPr>
          <p:cNvSpPr>
            <a:spLocks noGrp="1"/>
          </p:cNvSpPr>
          <p:nvPr>
            <p:ph sz="half" idx="2"/>
          </p:nvPr>
        </p:nvSpPr>
        <p:spPr/>
        <p:txBody>
          <a:bodyPr>
            <a:normAutofit lnSpcReduction="10000"/>
          </a:bodyPr>
          <a:lstStyle/>
          <a:p>
            <a:pPr marL="36900" indent="0">
              <a:buNone/>
            </a:pPr>
            <a:r>
              <a:rPr lang="en-US" i="1" dirty="0"/>
              <a:t>"At some point, everything’s </a:t>
            </a:r>
            <a:r>
              <a:rPr lang="en-US" i="1" dirty="0" err="1"/>
              <a:t>gonna</a:t>
            </a:r>
            <a:r>
              <a:rPr lang="en-US" i="1" dirty="0"/>
              <a:t> go south and you’re going to say, this is it. This is how I end. Now, you can either accept that, or you can get to work. That’s all it is. You just begin. You do the math. You solve one problem, and you solve the next one, and then the next. And if you solve enough problems, you get to come home." </a:t>
            </a:r>
          </a:p>
          <a:p>
            <a:pPr marL="36900" indent="0">
              <a:buNone/>
            </a:pPr>
            <a:r>
              <a:rPr lang="en-US" dirty="0"/>
              <a:t>					-The Martian</a:t>
            </a:r>
          </a:p>
        </p:txBody>
      </p:sp>
      <p:sp>
        <p:nvSpPr>
          <p:cNvPr id="5" name="TextBox 4">
            <a:extLst>
              <a:ext uri="{FF2B5EF4-FFF2-40B4-BE49-F238E27FC236}">
                <a16:creationId xmlns:a16="http://schemas.microsoft.com/office/drawing/2014/main" id="{185922D2-2030-A198-D8D8-0BCFB7DD9694}"/>
              </a:ext>
            </a:extLst>
          </p:cNvPr>
          <p:cNvSpPr txBox="1"/>
          <p:nvPr/>
        </p:nvSpPr>
        <p:spPr>
          <a:xfrm>
            <a:off x="913795" y="6236898"/>
            <a:ext cx="8040423" cy="369332"/>
          </a:xfrm>
          <a:prstGeom prst="rect">
            <a:avLst/>
          </a:prstGeom>
          <a:noFill/>
        </p:spPr>
        <p:txBody>
          <a:bodyPr wrap="square" rtlCol="0">
            <a:spAutoFit/>
          </a:bodyPr>
          <a:lstStyle/>
          <a:p>
            <a:r>
              <a:rPr lang="en-US" dirty="0"/>
              <a:t>https://divergentpatterns.com/pattern/MartianPersistence</a:t>
            </a:r>
          </a:p>
        </p:txBody>
      </p:sp>
      <p:pic>
        <p:nvPicPr>
          <p:cNvPr id="3074" name="Picture 2">
            <a:extLst>
              <a:ext uri="{FF2B5EF4-FFF2-40B4-BE49-F238E27FC236}">
                <a16:creationId xmlns:a16="http://schemas.microsoft.com/office/drawing/2014/main" id="{C784FBB2-DE9E-401A-0FB4-FEB92CE1FDA0}"/>
              </a:ext>
            </a:extLst>
          </p:cNvPr>
          <p:cNvPicPr>
            <a:picLocks noGrp="1" noChangeAspect="1" noChangeArrowheads="1"/>
          </p:cNvPicPr>
          <p:nvPr>
            <p:ph sz="half" idx="1"/>
          </p:nvPr>
        </p:nvPicPr>
        <p:blipFill>
          <a:blip r:embed="rId2"/>
          <a:srcRect/>
          <a:stretch/>
        </p:blipFill>
        <p:spPr bwMode="auto">
          <a:xfrm>
            <a:off x="920441" y="2210318"/>
            <a:ext cx="4860844" cy="273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221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B84BD-3B04-116A-0F3D-B082B432E0C3}"/>
              </a:ext>
            </a:extLst>
          </p:cNvPr>
          <p:cNvSpPr>
            <a:spLocks noGrp="1"/>
          </p:cNvSpPr>
          <p:nvPr>
            <p:ph type="title"/>
          </p:nvPr>
        </p:nvSpPr>
        <p:spPr/>
        <p:txBody>
          <a:bodyPr/>
          <a:lstStyle/>
          <a:p>
            <a:r>
              <a:rPr lang="en-US" dirty="0"/>
              <a:t>Accountability</a:t>
            </a:r>
          </a:p>
        </p:txBody>
      </p:sp>
      <p:sp>
        <p:nvSpPr>
          <p:cNvPr id="3" name="Text Placeholder 2">
            <a:extLst>
              <a:ext uri="{FF2B5EF4-FFF2-40B4-BE49-F238E27FC236}">
                <a16:creationId xmlns:a16="http://schemas.microsoft.com/office/drawing/2014/main" id="{B09BABA6-927F-7D52-901D-D2BFE66292EF}"/>
              </a:ext>
            </a:extLst>
          </p:cNvPr>
          <p:cNvSpPr>
            <a:spLocks noGrp="1"/>
          </p:cNvSpPr>
          <p:nvPr>
            <p:ph type="body" idx="1"/>
          </p:nvPr>
        </p:nvSpPr>
        <p:spPr/>
        <p:txBody>
          <a:bodyPr/>
          <a:lstStyle/>
          <a:p>
            <a:r>
              <a:rPr lang="en-US" dirty="0"/>
              <a:t>How to Build Habits</a:t>
            </a:r>
          </a:p>
        </p:txBody>
      </p:sp>
    </p:spTree>
    <p:extLst>
      <p:ext uri="{BB962C8B-B14F-4D97-AF65-F5344CB8AC3E}">
        <p14:creationId xmlns:p14="http://schemas.microsoft.com/office/powerpoint/2010/main" val="2873540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EDD5-DAB2-5970-3D49-4C23313FF1A4}"/>
              </a:ext>
            </a:extLst>
          </p:cNvPr>
          <p:cNvSpPr>
            <a:spLocks noGrp="1"/>
          </p:cNvSpPr>
          <p:nvPr>
            <p:ph type="title" idx="4294967295"/>
          </p:nvPr>
        </p:nvSpPr>
        <p:spPr>
          <a:xfrm>
            <a:off x="2810517" y="392653"/>
            <a:ext cx="6570963" cy="1676400"/>
          </a:xfrm>
        </p:spPr>
        <p:txBody>
          <a:bodyPr/>
          <a:lstStyle/>
          <a:p>
            <a:r>
              <a:rPr lang="en-US" dirty="0"/>
              <a:t>The Commitment Board</a:t>
            </a:r>
          </a:p>
        </p:txBody>
      </p:sp>
      <p:pic>
        <p:nvPicPr>
          <p:cNvPr id="6" name="Picture Placeholder 5">
            <a:extLst>
              <a:ext uri="{FF2B5EF4-FFF2-40B4-BE49-F238E27FC236}">
                <a16:creationId xmlns:a16="http://schemas.microsoft.com/office/drawing/2014/main" id="{DDE9F775-C53B-825B-69A9-6785601FD8D2}"/>
              </a:ext>
            </a:extLst>
          </p:cNvPr>
          <p:cNvPicPr>
            <a:picLocks noGrp="1" noChangeAspect="1"/>
          </p:cNvPicPr>
          <p:nvPr>
            <p:ph type="pic" idx="4294967295"/>
          </p:nvPr>
        </p:nvPicPr>
        <p:blipFill>
          <a:blip r:embed="rId2"/>
          <a:srcRect t="5527" b="5527"/>
          <a:stretch/>
        </p:blipFill>
        <p:spPr>
          <a:xfrm>
            <a:off x="3236164" y="2278811"/>
            <a:ext cx="5719671" cy="3815601"/>
          </a:xfrm>
        </p:spPr>
      </p:pic>
    </p:spTree>
    <p:extLst>
      <p:ext uri="{BB962C8B-B14F-4D97-AF65-F5344CB8AC3E}">
        <p14:creationId xmlns:p14="http://schemas.microsoft.com/office/powerpoint/2010/main" val="2108857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B9D0F-B281-308A-F169-6D6C558ED0F0}"/>
              </a:ext>
            </a:extLst>
          </p:cNvPr>
          <p:cNvSpPr>
            <a:spLocks noGrp="1"/>
          </p:cNvSpPr>
          <p:nvPr>
            <p:ph type="title"/>
          </p:nvPr>
        </p:nvSpPr>
        <p:spPr/>
        <p:txBody>
          <a:bodyPr/>
          <a:lstStyle/>
          <a:p>
            <a:r>
              <a:rPr lang="en-US" dirty="0"/>
              <a:t>Commitments and Accountability</a:t>
            </a:r>
          </a:p>
        </p:txBody>
      </p:sp>
      <p:sp>
        <p:nvSpPr>
          <p:cNvPr id="5" name="Text Placeholder 4">
            <a:extLst>
              <a:ext uri="{FF2B5EF4-FFF2-40B4-BE49-F238E27FC236}">
                <a16:creationId xmlns:a16="http://schemas.microsoft.com/office/drawing/2014/main" id="{CDB75A65-F5D2-3B98-9C70-BC0BAD0539C8}"/>
              </a:ext>
            </a:extLst>
          </p:cNvPr>
          <p:cNvSpPr>
            <a:spLocks noGrp="1"/>
          </p:cNvSpPr>
          <p:nvPr>
            <p:ph type="body" idx="1"/>
          </p:nvPr>
        </p:nvSpPr>
        <p:spPr/>
        <p:txBody>
          <a:bodyPr/>
          <a:lstStyle/>
          <a:p>
            <a:r>
              <a:rPr lang="en-US" dirty="0"/>
              <a:t>Commitment Board Specs</a:t>
            </a:r>
          </a:p>
        </p:txBody>
      </p:sp>
      <p:sp>
        <p:nvSpPr>
          <p:cNvPr id="6" name="Content Placeholder 5">
            <a:extLst>
              <a:ext uri="{FF2B5EF4-FFF2-40B4-BE49-F238E27FC236}">
                <a16:creationId xmlns:a16="http://schemas.microsoft.com/office/drawing/2014/main" id="{B17D2D1E-0B68-C581-5938-63ED8B6A58D8}"/>
              </a:ext>
            </a:extLst>
          </p:cNvPr>
          <p:cNvSpPr>
            <a:spLocks noGrp="1"/>
          </p:cNvSpPr>
          <p:nvPr>
            <p:ph sz="half" idx="2"/>
          </p:nvPr>
        </p:nvSpPr>
        <p:spPr/>
        <p:txBody>
          <a:bodyPr>
            <a:normAutofit fontScale="92500" lnSpcReduction="20000"/>
          </a:bodyPr>
          <a:lstStyle/>
          <a:p>
            <a:pPr marL="285750" indent="-285750">
              <a:buFont typeface="Wingdings" panose="05000000000000000000" pitchFamily="2" charset="2"/>
              <a:buChar char="q"/>
            </a:pPr>
            <a:r>
              <a:rPr lang="en-US" dirty="0"/>
              <a:t>Visible</a:t>
            </a:r>
          </a:p>
          <a:p>
            <a:pPr marL="285750" indent="-285750">
              <a:buFont typeface="Wingdings" panose="05000000000000000000" pitchFamily="2" charset="2"/>
              <a:buChar char="q"/>
            </a:pPr>
            <a:r>
              <a:rPr lang="en-US" dirty="0"/>
              <a:t>Accessible</a:t>
            </a:r>
          </a:p>
          <a:p>
            <a:pPr marL="285750" indent="-285750">
              <a:buFont typeface="Wingdings" panose="05000000000000000000" pitchFamily="2" charset="2"/>
              <a:buChar char="q"/>
            </a:pPr>
            <a:r>
              <a:rPr lang="en-US" dirty="0"/>
              <a:t>Updated daily</a:t>
            </a:r>
          </a:p>
          <a:p>
            <a:pPr marL="285750" indent="-285750">
              <a:buFont typeface="Wingdings" panose="05000000000000000000" pitchFamily="2" charset="2"/>
              <a:buChar char="q"/>
            </a:pPr>
            <a:r>
              <a:rPr lang="en-US" dirty="0"/>
              <a:t>Contains only the habits you most care about building – Only one or two to start.</a:t>
            </a:r>
          </a:p>
          <a:p>
            <a:endParaRPr lang="en-US" dirty="0"/>
          </a:p>
        </p:txBody>
      </p:sp>
      <p:sp>
        <p:nvSpPr>
          <p:cNvPr id="7" name="Text Placeholder 6">
            <a:extLst>
              <a:ext uri="{FF2B5EF4-FFF2-40B4-BE49-F238E27FC236}">
                <a16:creationId xmlns:a16="http://schemas.microsoft.com/office/drawing/2014/main" id="{3077052B-544F-83F7-A0CC-64984D255B0C}"/>
              </a:ext>
            </a:extLst>
          </p:cNvPr>
          <p:cNvSpPr>
            <a:spLocks noGrp="1"/>
          </p:cNvSpPr>
          <p:nvPr>
            <p:ph type="body" sz="quarter" idx="3"/>
          </p:nvPr>
        </p:nvSpPr>
        <p:spPr/>
        <p:txBody>
          <a:bodyPr/>
          <a:lstStyle/>
          <a:p>
            <a:r>
              <a:rPr lang="en-US" dirty="0"/>
              <a:t>Accountability</a:t>
            </a:r>
          </a:p>
        </p:txBody>
      </p:sp>
      <p:sp>
        <p:nvSpPr>
          <p:cNvPr id="8" name="Content Placeholder 7">
            <a:extLst>
              <a:ext uri="{FF2B5EF4-FFF2-40B4-BE49-F238E27FC236}">
                <a16:creationId xmlns:a16="http://schemas.microsoft.com/office/drawing/2014/main" id="{ACFA8EAE-CD4D-22F7-04B2-706187939D29}"/>
              </a:ext>
            </a:extLst>
          </p:cNvPr>
          <p:cNvSpPr>
            <a:spLocks noGrp="1"/>
          </p:cNvSpPr>
          <p:nvPr>
            <p:ph sz="quarter" idx="4"/>
          </p:nvPr>
        </p:nvSpPr>
        <p:spPr/>
        <p:txBody>
          <a:bodyPr>
            <a:normAutofit fontScale="92500" lnSpcReduction="20000"/>
          </a:bodyPr>
          <a:lstStyle/>
          <a:p>
            <a:r>
              <a:rPr lang="en-US" dirty="0"/>
              <a:t>Find at least one person – someone who is </a:t>
            </a:r>
            <a:r>
              <a:rPr lang="en-US" b="1" dirty="0"/>
              <a:t>not</a:t>
            </a:r>
            <a:r>
              <a:rPr lang="en-US" dirty="0"/>
              <a:t> a romantic partner – to be on your accountability team.</a:t>
            </a:r>
          </a:p>
          <a:p>
            <a:r>
              <a:rPr lang="en-US" dirty="0"/>
              <a:t>Make sure communication with your accountability team is easy.  Discord or Slack are great tools for this.</a:t>
            </a:r>
          </a:p>
          <a:p>
            <a:r>
              <a:rPr lang="en-US" dirty="0"/>
              <a:t>Make a daily “standup” style ritual for your accountability team at the start of the day, and an end of day check in to report on your successes and challenges.</a:t>
            </a:r>
          </a:p>
          <a:p>
            <a:r>
              <a:rPr lang="en-US" dirty="0"/>
              <a:t>The more the merrier.</a:t>
            </a:r>
          </a:p>
        </p:txBody>
      </p:sp>
    </p:spTree>
    <p:extLst>
      <p:ext uri="{BB962C8B-B14F-4D97-AF65-F5344CB8AC3E}">
        <p14:creationId xmlns:p14="http://schemas.microsoft.com/office/powerpoint/2010/main" val="268649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B84BD-3B04-116A-0F3D-B082B432E0C3}"/>
              </a:ext>
            </a:extLst>
          </p:cNvPr>
          <p:cNvSpPr>
            <a:spLocks noGrp="1"/>
          </p:cNvSpPr>
          <p:nvPr>
            <p:ph type="title"/>
          </p:nvPr>
        </p:nvSpPr>
        <p:spPr>
          <a:xfrm>
            <a:off x="1300725" y="427573"/>
            <a:ext cx="9590550" cy="654329"/>
          </a:xfrm>
        </p:spPr>
        <p:txBody>
          <a:bodyPr/>
          <a:lstStyle/>
          <a:p>
            <a:r>
              <a:rPr lang="en-US" dirty="0"/>
              <a:t>Final Thought</a:t>
            </a:r>
          </a:p>
        </p:txBody>
      </p:sp>
      <p:sp>
        <p:nvSpPr>
          <p:cNvPr id="3" name="Text Placeholder 2">
            <a:extLst>
              <a:ext uri="{FF2B5EF4-FFF2-40B4-BE49-F238E27FC236}">
                <a16:creationId xmlns:a16="http://schemas.microsoft.com/office/drawing/2014/main" id="{B09BABA6-927F-7D52-901D-D2BFE66292EF}"/>
              </a:ext>
            </a:extLst>
          </p:cNvPr>
          <p:cNvSpPr>
            <a:spLocks noGrp="1"/>
          </p:cNvSpPr>
          <p:nvPr>
            <p:ph type="body" idx="1"/>
          </p:nvPr>
        </p:nvSpPr>
        <p:spPr>
          <a:xfrm>
            <a:off x="1295401" y="1181819"/>
            <a:ext cx="9590550" cy="5248608"/>
          </a:xfrm>
        </p:spPr>
        <p:txBody>
          <a:bodyPr>
            <a:normAutofit lnSpcReduction="10000"/>
          </a:bodyPr>
          <a:lstStyle/>
          <a:p>
            <a:endParaRPr lang="en-US" dirty="0"/>
          </a:p>
          <a:p>
            <a:pPr algn="dist"/>
            <a:r>
              <a:rPr lang="en-US" dirty="0"/>
              <a:t>This presentation has been about tools and processes that have worked for me personally.  </a:t>
            </a:r>
          </a:p>
          <a:p>
            <a:pPr algn="dist"/>
            <a:endParaRPr lang="en-US" dirty="0"/>
          </a:p>
          <a:p>
            <a:r>
              <a:rPr lang="en-US" dirty="0"/>
              <a:t>Your mileage will absolutely vary.</a:t>
            </a:r>
          </a:p>
          <a:p>
            <a:pPr algn="dist"/>
            <a:endParaRPr lang="en-US" dirty="0"/>
          </a:p>
          <a:p>
            <a:pPr algn="dist"/>
            <a:r>
              <a:rPr lang="en-US" dirty="0"/>
              <a:t>When you find that you aren’t living up to your own expectations, or that you’re resisting using the tools and processes you’ve selected for yourself, it is critical that you not fall into the trap of calling yourself “lazy”, “incompetent”, or any other pejorative.  </a:t>
            </a:r>
          </a:p>
          <a:p>
            <a:pPr algn="dist"/>
            <a:r>
              <a:rPr lang="en-US" dirty="0"/>
              <a:t>Instead, listen to yourself, find the root cause of the resistance, and try something new.</a:t>
            </a:r>
          </a:p>
          <a:p>
            <a:pPr algn="dist"/>
            <a:endParaRPr lang="en-US" dirty="0"/>
          </a:p>
          <a:p>
            <a:pPr algn="dist"/>
            <a:endParaRPr lang="en-US" dirty="0"/>
          </a:p>
          <a:p>
            <a:pPr algn="dist"/>
            <a:r>
              <a:rPr lang="en-US" dirty="0"/>
              <a:t>There is no such things as “lazy.”  There are only unexamined priorities and limitations.</a:t>
            </a:r>
          </a:p>
        </p:txBody>
      </p:sp>
    </p:spTree>
    <p:extLst>
      <p:ext uri="{BB962C8B-B14F-4D97-AF65-F5344CB8AC3E}">
        <p14:creationId xmlns:p14="http://schemas.microsoft.com/office/powerpoint/2010/main" val="2737094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B84BD-3B04-116A-0F3D-B082B432E0C3}"/>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B09BABA6-927F-7D52-901D-D2BFE66292EF}"/>
              </a:ext>
            </a:extLst>
          </p:cNvPr>
          <p:cNvSpPr>
            <a:spLocks noGrp="1"/>
          </p:cNvSpPr>
          <p:nvPr>
            <p:ph type="body" idx="1"/>
          </p:nvPr>
        </p:nvSpPr>
        <p:spPr>
          <a:xfrm>
            <a:off x="1295401" y="3763438"/>
            <a:ext cx="9590550" cy="2430327"/>
          </a:xfrm>
        </p:spPr>
        <p:txBody>
          <a:bodyPr>
            <a:normAutofit/>
          </a:bodyPr>
          <a:lstStyle/>
          <a:p>
            <a:pPr marL="342900" indent="-342900">
              <a:buFont typeface="Arial" panose="020B0604020202020204" pitchFamily="34" charset="0"/>
              <a:buChar char="•"/>
            </a:pPr>
            <a:r>
              <a:rPr lang="en-US" dirty="0">
                <a:hlinkClick r:id="rId2"/>
              </a:rPr>
              <a:t>https://www.divergentpatterns.com</a:t>
            </a:r>
            <a:endParaRPr lang="en-US" dirty="0"/>
          </a:p>
          <a:p>
            <a:pPr marL="342900" indent="-342900">
              <a:buFont typeface="Arial" panose="020B0604020202020204" pitchFamily="34" charset="0"/>
              <a:buChar char="•"/>
            </a:pPr>
            <a:r>
              <a:rPr lang="en-US" dirty="0">
                <a:hlinkClick r:id="rId3"/>
              </a:rPr>
              <a:t>https://todoist.com/</a:t>
            </a:r>
            <a:endParaRPr lang="en-US" dirty="0"/>
          </a:p>
          <a:p>
            <a:pPr marL="342900" indent="-342900">
              <a:buFont typeface="Arial" panose="020B0604020202020204" pitchFamily="34" charset="0"/>
              <a:buChar char="•"/>
            </a:pPr>
            <a:r>
              <a:rPr lang="en-US" dirty="0">
                <a:hlinkClick r:id="rId4"/>
              </a:rPr>
              <a:t>https://gettingthingsdone.com/</a:t>
            </a:r>
            <a:endParaRPr lang="en-US" dirty="0"/>
          </a:p>
          <a:p>
            <a:pPr marL="342900" indent="-342900">
              <a:buFont typeface="Arial" panose="020B0604020202020204" pitchFamily="34" charset="0"/>
              <a:buChar char="•"/>
            </a:pPr>
            <a:r>
              <a:rPr lang="en-US" dirty="0">
                <a:hlinkClick r:id="rId5"/>
              </a:rPr>
              <a:t>https://imperfectinspiration.com/planner</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761955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B84BD-3B04-116A-0F3D-B082B432E0C3}"/>
              </a:ext>
            </a:extLst>
          </p:cNvPr>
          <p:cNvSpPr>
            <a:spLocks noGrp="1"/>
          </p:cNvSpPr>
          <p:nvPr>
            <p:ph type="title"/>
          </p:nvPr>
        </p:nvSpPr>
        <p:spPr/>
        <p:txBody>
          <a:bodyPr/>
          <a:lstStyle/>
          <a:p>
            <a:r>
              <a:rPr lang="en-US" dirty="0"/>
              <a:t>Q &amp; A</a:t>
            </a:r>
          </a:p>
        </p:txBody>
      </p:sp>
      <p:sp>
        <p:nvSpPr>
          <p:cNvPr id="3" name="Text Placeholder 2">
            <a:extLst>
              <a:ext uri="{FF2B5EF4-FFF2-40B4-BE49-F238E27FC236}">
                <a16:creationId xmlns:a16="http://schemas.microsoft.com/office/drawing/2014/main" id="{B09BABA6-927F-7D52-901D-D2BFE66292EF}"/>
              </a:ext>
            </a:extLst>
          </p:cNvPr>
          <p:cNvSpPr>
            <a:spLocks noGrp="1"/>
          </p:cNvSpPr>
          <p:nvPr>
            <p:ph type="body" idx="1"/>
          </p:nvPr>
        </p:nvSpPr>
        <p:spPr/>
        <p:txBody>
          <a:bodyPr>
            <a:normAutofit/>
          </a:bodyPr>
          <a:lstStyle/>
          <a:p>
            <a:endParaRPr lang="en-US" dirty="0"/>
          </a:p>
          <a:p>
            <a:endParaRPr lang="en-US" dirty="0"/>
          </a:p>
        </p:txBody>
      </p:sp>
    </p:spTree>
    <p:extLst>
      <p:ext uri="{BB962C8B-B14F-4D97-AF65-F5344CB8AC3E}">
        <p14:creationId xmlns:p14="http://schemas.microsoft.com/office/powerpoint/2010/main" val="2304585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BF8AB-89BC-DA6A-EBF4-13C1897B5D31}"/>
              </a:ext>
            </a:extLst>
          </p:cNvPr>
          <p:cNvSpPr>
            <a:spLocks noGrp="1"/>
          </p:cNvSpPr>
          <p:nvPr>
            <p:ph type="title"/>
          </p:nvPr>
        </p:nvSpPr>
        <p:spPr/>
        <p:txBody>
          <a:bodyPr/>
          <a:lstStyle/>
          <a:p>
            <a:r>
              <a:rPr lang="en-US" dirty="0"/>
              <a:t>What Do You Value?</a:t>
            </a:r>
          </a:p>
        </p:txBody>
      </p:sp>
      <p:sp>
        <p:nvSpPr>
          <p:cNvPr id="4" name="Content Placeholder 3">
            <a:extLst>
              <a:ext uri="{FF2B5EF4-FFF2-40B4-BE49-F238E27FC236}">
                <a16:creationId xmlns:a16="http://schemas.microsoft.com/office/drawing/2014/main" id="{0ED94FBA-D7E8-C227-C1F7-A3B0F11E29BC}"/>
              </a:ext>
            </a:extLst>
          </p:cNvPr>
          <p:cNvSpPr>
            <a:spLocks noGrp="1"/>
          </p:cNvSpPr>
          <p:nvPr>
            <p:ph sz="half" idx="2"/>
          </p:nvPr>
        </p:nvSpPr>
        <p:spPr/>
        <p:txBody>
          <a:bodyPr/>
          <a:lstStyle/>
          <a:p>
            <a:endParaRPr lang="en-US" dirty="0"/>
          </a:p>
          <a:p>
            <a:r>
              <a:rPr lang="en-US" dirty="0"/>
              <a:t>Knowing your values makes it easier to say No.</a:t>
            </a:r>
          </a:p>
          <a:p>
            <a:r>
              <a:rPr lang="en-US" dirty="0"/>
              <a:t>Values are high level </a:t>
            </a:r>
            <a:r>
              <a:rPr lang="en-US" dirty="0" err="1"/>
              <a:t>guidestones</a:t>
            </a:r>
            <a:r>
              <a:rPr lang="en-US" dirty="0"/>
              <a:t>.</a:t>
            </a:r>
          </a:p>
          <a:p>
            <a:r>
              <a:rPr lang="en-US" dirty="0"/>
              <a:t>Try to limit yourself to 3-5.  Making difficult choices is part of the process.</a:t>
            </a:r>
          </a:p>
          <a:p>
            <a:endParaRPr lang="en-US" dirty="0"/>
          </a:p>
        </p:txBody>
      </p:sp>
      <p:sp>
        <p:nvSpPr>
          <p:cNvPr id="5" name="TextBox 4">
            <a:extLst>
              <a:ext uri="{FF2B5EF4-FFF2-40B4-BE49-F238E27FC236}">
                <a16:creationId xmlns:a16="http://schemas.microsoft.com/office/drawing/2014/main" id="{185922D2-2030-A198-D8D8-0BCFB7DD9694}"/>
              </a:ext>
            </a:extLst>
          </p:cNvPr>
          <p:cNvSpPr txBox="1"/>
          <p:nvPr/>
        </p:nvSpPr>
        <p:spPr>
          <a:xfrm>
            <a:off x="913795" y="6236898"/>
            <a:ext cx="8040423" cy="369332"/>
          </a:xfrm>
          <a:prstGeom prst="rect">
            <a:avLst/>
          </a:prstGeom>
          <a:noFill/>
        </p:spPr>
        <p:txBody>
          <a:bodyPr wrap="square" rtlCol="0">
            <a:spAutoFit/>
          </a:bodyPr>
          <a:lstStyle/>
          <a:p>
            <a:r>
              <a:rPr lang="en-US" dirty="0"/>
              <a:t>https://www.motivationalinterviewing.org/sites/default/files/valuescardsort_0.pdf</a:t>
            </a:r>
          </a:p>
        </p:txBody>
      </p:sp>
      <p:sp>
        <p:nvSpPr>
          <p:cNvPr id="6" name="TextBox 5">
            <a:extLst>
              <a:ext uri="{FF2B5EF4-FFF2-40B4-BE49-F238E27FC236}">
                <a16:creationId xmlns:a16="http://schemas.microsoft.com/office/drawing/2014/main" id="{1DC06005-F9BC-3451-D5CF-37C8E0CAC061}"/>
              </a:ext>
            </a:extLst>
          </p:cNvPr>
          <p:cNvSpPr txBox="1"/>
          <p:nvPr/>
        </p:nvSpPr>
        <p:spPr>
          <a:xfrm>
            <a:off x="913795" y="5867564"/>
            <a:ext cx="8554008" cy="369332"/>
          </a:xfrm>
          <a:prstGeom prst="rect">
            <a:avLst/>
          </a:prstGeom>
          <a:noFill/>
        </p:spPr>
        <p:txBody>
          <a:bodyPr wrap="square" rtlCol="0">
            <a:spAutoFit/>
          </a:bodyPr>
          <a:lstStyle/>
          <a:p>
            <a:r>
              <a:rPr lang="en-US" dirty="0"/>
              <a:t>W.R. Miller, J. </a:t>
            </a:r>
            <a:r>
              <a:rPr lang="en-US" dirty="0" err="1"/>
              <a:t>C’de</a:t>
            </a:r>
            <a:r>
              <a:rPr lang="en-US" dirty="0"/>
              <a:t> Baca, D.B. Matthews, P.L. </a:t>
            </a:r>
            <a:r>
              <a:rPr lang="en-US" dirty="0" err="1"/>
              <a:t>Wilbourne</a:t>
            </a:r>
            <a:r>
              <a:rPr lang="en-US" dirty="0"/>
              <a:t>  University of New Mexico, 2001 </a:t>
            </a:r>
          </a:p>
        </p:txBody>
      </p:sp>
      <p:pic>
        <p:nvPicPr>
          <p:cNvPr id="1026" name="Picture 2" descr="Personal Values Card Sort — DECKAHOLIC">
            <a:extLst>
              <a:ext uri="{FF2B5EF4-FFF2-40B4-BE49-F238E27FC236}">
                <a16:creationId xmlns:a16="http://schemas.microsoft.com/office/drawing/2014/main" id="{400802B9-06BA-0E67-B2A3-3CB05ED9292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31144" y="2076450"/>
            <a:ext cx="3622675" cy="362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982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Laser Dentistry? Learn about this innovative type of dental care.">
            <a:extLst>
              <a:ext uri="{FF2B5EF4-FFF2-40B4-BE49-F238E27FC236}">
                <a16:creationId xmlns:a16="http://schemas.microsoft.com/office/drawing/2014/main" id="{A4D25920-D220-8089-7C06-31A27D60D96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9398" y="-682526"/>
            <a:ext cx="13285285" cy="88568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050F9A-1CB0-780D-C40C-6745928168F1}"/>
              </a:ext>
            </a:extLst>
          </p:cNvPr>
          <p:cNvSpPr>
            <a:spLocks noGrp="1"/>
          </p:cNvSpPr>
          <p:nvPr>
            <p:ph type="title"/>
          </p:nvPr>
        </p:nvSpPr>
        <p:spPr>
          <a:xfrm>
            <a:off x="6383244" y="1936"/>
            <a:ext cx="6096000" cy="1529751"/>
          </a:xfrm>
        </p:spPr>
        <p:txBody>
          <a:bodyPr>
            <a:normAutofit/>
          </a:bodyPr>
          <a:lstStyle/>
          <a:p>
            <a:r>
              <a:rPr lang="en-US" sz="8900" dirty="0"/>
              <a:t>Goals</a:t>
            </a:r>
            <a:endParaRPr lang="en-US" dirty="0"/>
          </a:p>
        </p:txBody>
      </p:sp>
      <p:sp>
        <p:nvSpPr>
          <p:cNvPr id="4" name="Text Placeholder 3">
            <a:extLst>
              <a:ext uri="{FF2B5EF4-FFF2-40B4-BE49-F238E27FC236}">
                <a16:creationId xmlns:a16="http://schemas.microsoft.com/office/drawing/2014/main" id="{C62B6D9E-D58F-5B47-E8D5-F12FF9AB1976}"/>
              </a:ext>
            </a:extLst>
          </p:cNvPr>
          <p:cNvSpPr>
            <a:spLocks noGrp="1"/>
          </p:cNvSpPr>
          <p:nvPr>
            <p:ph type="body" sz="half" idx="2"/>
          </p:nvPr>
        </p:nvSpPr>
        <p:spPr>
          <a:xfrm>
            <a:off x="6299703" y="1434022"/>
            <a:ext cx="6263081" cy="4906121"/>
          </a:xfrm>
        </p:spPr>
        <p:txBody>
          <a:bodyPr>
            <a:normAutofit/>
          </a:bodyPr>
          <a:lstStyle/>
          <a:p>
            <a:pPr marL="285750" indent="-285750" algn="l">
              <a:buFont typeface="Wingdings" panose="05000000000000000000" pitchFamily="2" charset="2"/>
              <a:buChar char="v"/>
            </a:pPr>
            <a:r>
              <a:rPr lang="en-US" sz="2400" dirty="0">
                <a:solidFill>
                  <a:schemeClr val="tx1"/>
                </a:solidFill>
              </a:rPr>
              <a:t>Goals support your values</a:t>
            </a:r>
          </a:p>
          <a:p>
            <a:pPr marL="285750" indent="-285750" algn="l">
              <a:buFont typeface="Wingdings" panose="05000000000000000000" pitchFamily="2" charset="2"/>
              <a:buChar char="v"/>
            </a:pPr>
            <a:r>
              <a:rPr lang="en-US" sz="2400" dirty="0">
                <a:solidFill>
                  <a:schemeClr val="tx1"/>
                </a:solidFill>
              </a:rPr>
              <a:t>Goals are contextual</a:t>
            </a:r>
          </a:p>
          <a:p>
            <a:pPr marL="285750" indent="-285750" algn="l">
              <a:buFont typeface="Wingdings" panose="05000000000000000000" pitchFamily="2" charset="2"/>
              <a:buChar char="v"/>
            </a:pPr>
            <a:r>
              <a:rPr lang="en-US" sz="2400" dirty="0">
                <a:solidFill>
                  <a:schemeClr val="tx1"/>
                </a:solidFill>
              </a:rPr>
              <a:t>Limit yourself to one goal per context</a:t>
            </a:r>
          </a:p>
          <a:p>
            <a:pPr marL="285750" indent="-285750" algn="l">
              <a:buFont typeface="Wingdings" panose="05000000000000000000" pitchFamily="2" charset="2"/>
              <a:buChar char="v"/>
            </a:pPr>
            <a:r>
              <a:rPr lang="en-US" sz="2400" dirty="0">
                <a:solidFill>
                  <a:schemeClr val="tx1"/>
                </a:solidFill>
              </a:rPr>
              <a:t>Focus!</a:t>
            </a:r>
          </a:p>
          <a:p>
            <a:pPr marL="285750" indent="-285750" algn="l">
              <a:buFont typeface="Wingdings" panose="05000000000000000000" pitchFamily="2" charset="2"/>
              <a:buChar char="v"/>
            </a:pPr>
            <a:r>
              <a:rPr lang="en-US" sz="2400" dirty="0">
                <a:solidFill>
                  <a:schemeClr val="tx1"/>
                </a:solidFill>
              </a:rPr>
              <a:t>You can always make a “Someday/Maybe” list </a:t>
            </a:r>
            <a:r>
              <a:rPr lang="en-US" sz="2400">
                <a:solidFill>
                  <a:schemeClr val="tx1"/>
                </a:solidFill>
              </a:rPr>
              <a:t>to save </a:t>
            </a:r>
            <a:r>
              <a:rPr lang="en-US" sz="2400" dirty="0">
                <a:solidFill>
                  <a:schemeClr val="tx1"/>
                </a:solidFill>
              </a:rPr>
              <a:t>all the goals you’re not focused on</a:t>
            </a:r>
          </a:p>
          <a:p>
            <a:pPr marL="285750" indent="-285750">
              <a:buFont typeface="Wingdings" panose="05000000000000000000" pitchFamily="2" charset="2"/>
              <a:buChar char="v"/>
            </a:pPr>
            <a:endParaRPr lang="en-US" dirty="0"/>
          </a:p>
        </p:txBody>
      </p:sp>
    </p:spTree>
    <p:extLst>
      <p:ext uri="{BB962C8B-B14F-4D97-AF65-F5344CB8AC3E}">
        <p14:creationId xmlns:p14="http://schemas.microsoft.com/office/powerpoint/2010/main" val="1229938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B84BD-3B04-116A-0F3D-B082B432E0C3}"/>
              </a:ext>
            </a:extLst>
          </p:cNvPr>
          <p:cNvSpPr>
            <a:spLocks noGrp="1"/>
          </p:cNvSpPr>
          <p:nvPr>
            <p:ph type="title"/>
          </p:nvPr>
        </p:nvSpPr>
        <p:spPr/>
        <p:txBody>
          <a:bodyPr/>
          <a:lstStyle/>
          <a:p>
            <a:r>
              <a:rPr lang="en-US" dirty="0"/>
              <a:t>Planning and Execution</a:t>
            </a:r>
          </a:p>
        </p:txBody>
      </p:sp>
      <p:sp>
        <p:nvSpPr>
          <p:cNvPr id="3" name="Text Placeholder 2">
            <a:extLst>
              <a:ext uri="{FF2B5EF4-FFF2-40B4-BE49-F238E27FC236}">
                <a16:creationId xmlns:a16="http://schemas.microsoft.com/office/drawing/2014/main" id="{B09BABA6-927F-7D52-901D-D2BFE66292EF}"/>
              </a:ext>
            </a:extLst>
          </p:cNvPr>
          <p:cNvSpPr>
            <a:spLocks noGrp="1"/>
          </p:cNvSpPr>
          <p:nvPr>
            <p:ph type="body" idx="1"/>
          </p:nvPr>
        </p:nvSpPr>
        <p:spPr/>
        <p:txBody>
          <a:bodyPr/>
          <a:lstStyle/>
          <a:p>
            <a:r>
              <a:rPr lang="en-US" dirty="0"/>
              <a:t>Patterns and Antipatterns</a:t>
            </a:r>
          </a:p>
        </p:txBody>
      </p:sp>
    </p:spTree>
    <p:extLst>
      <p:ext uri="{BB962C8B-B14F-4D97-AF65-F5344CB8AC3E}">
        <p14:creationId xmlns:p14="http://schemas.microsoft.com/office/powerpoint/2010/main" val="560811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BF8AB-89BC-DA6A-EBF4-13C1897B5D31}"/>
              </a:ext>
            </a:extLst>
          </p:cNvPr>
          <p:cNvSpPr>
            <a:spLocks noGrp="1"/>
          </p:cNvSpPr>
          <p:nvPr>
            <p:ph type="title"/>
          </p:nvPr>
        </p:nvSpPr>
        <p:spPr/>
        <p:txBody>
          <a:bodyPr>
            <a:normAutofit fontScale="90000"/>
          </a:bodyPr>
          <a:lstStyle/>
          <a:p>
            <a:r>
              <a:rPr lang="en-US" dirty="0"/>
              <a:t>Antipattern:  Trying To Remember Everything</a:t>
            </a:r>
          </a:p>
        </p:txBody>
      </p:sp>
      <p:sp>
        <p:nvSpPr>
          <p:cNvPr id="4" name="Content Placeholder 3">
            <a:extLst>
              <a:ext uri="{FF2B5EF4-FFF2-40B4-BE49-F238E27FC236}">
                <a16:creationId xmlns:a16="http://schemas.microsoft.com/office/drawing/2014/main" id="{0ED94FBA-D7E8-C227-C1F7-A3B0F11E29BC}"/>
              </a:ext>
            </a:extLst>
          </p:cNvPr>
          <p:cNvSpPr>
            <a:spLocks noGrp="1"/>
          </p:cNvSpPr>
          <p:nvPr>
            <p:ph sz="half" idx="2"/>
          </p:nvPr>
        </p:nvSpPr>
        <p:spPr/>
        <p:txBody>
          <a:bodyPr/>
          <a:lstStyle/>
          <a:p>
            <a:endParaRPr lang="en-US" dirty="0"/>
          </a:p>
          <a:p>
            <a:r>
              <a:rPr lang="en-US" dirty="0"/>
              <a:t>Your brain sucks at remembering things… and it knows it</a:t>
            </a:r>
          </a:p>
          <a:p>
            <a:r>
              <a:rPr lang="en-US" dirty="0"/>
              <a:t>Working memory only goes so far</a:t>
            </a:r>
          </a:p>
          <a:p>
            <a:r>
              <a:rPr lang="en-US" dirty="0"/>
              <a:t>Overloading your memory can lead to chronic stress… which reduces your brain’s capacity further</a:t>
            </a:r>
          </a:p>
        </p:txBody>
      </p:sp>
      <p:sp>
        <p:nvSpPr>
          <p:cNvPr id="5" name="TextBox 4">
            <a:extLst>
              <a:ext uri="{FF2B5EF4-FFF2-40B4-BE49-F238E27FC236}">
                <a16:creationId xmlns:a16="http://schemas.microsoft.com/office/drawing/2014/main" id="{185922D2-2030-A198-D8D8-0BCFB7DD9694}"/>
              </a:ext>
            </a:extLst>
          </p:cNvPr>
          <p:cNvSpPr txBox="1"/>
          <p:nvPr/>
        </p:nvSpPr>
        <p:spPr>
          <a:xfrm>
            <a:off x="913795" y="6236898"/>
            <a:ext cx="8040423" cy="369332"/>
          </a:xfrm>
          <a:prstGeom prst="rect">
            <a:avLst/>
          </a:prstGeom>
          <a:noFill/>
        </p:spPr>
        <p:txBody>
          <a:bodyPr wrap="square" rtlCol="0">
            <a:spAutoFit/>
          </a:bodyPr>
          <a:lstStyle/>
          <a:p>
            <a:r>
              <a:rPr lang="en-US" dirty="0"/>
              <a:t>https://divergentpatterns.com/antipattern/TryingToRememberEverything</a:t>
            </a:r>
          </a:p>
        </p:txBody>
      </p:sp>
      <p:pic>
        <p:nvPicPr>
          <p:cNvPr id="3074" name="Picture 2" descr="Confused Stick Figure Images – Browse 1,270 Stock Photos ...">
            <a:extLst>
              <a:ext uri="{FF2B5EF4-FFF2-40B4-BE49-F238E27FC236}">
                <a16:creationId xmlns:a16="http://schemas.microsoft.com/office/drawing/2014/main" id="{C784FBB2-DE9E-401A-0FB4-FEB92CE1FDA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087591" y="1871472"/>
            <a:ext cx="2432649" cy="354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696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BF8AB-89BC-DA6A-EBF4-13C1897B5D31}"/>
              </a:ext>
            </a:extLst>
          </p:cNvPr>
          <p:cNvSpPr>
            <a:spLocks noGrp="1"/>
          </p:cNvSpPr>
          <p:nvPr>
            <p:ph type="title"/>
          </p:nvPr>
        </p:nvSpPr>
        <p:spPr/>
        <p:txBody>
          <a:bodyPr>
            <a:normAutofit/>
          </a:bodyPr>
          <a:lstStyle/>
          <a:p>
            <a:r>
              <a:rPr lang="en-US" dirty="0"/>
              <a:t>Pattern:  The Inbox</a:t>
            </a:r>
          </a:p>
        </p:txBody>
      </p:sp>
      <p:sp>
        <p:nvSpPr>
          <p:cNvPr id="4" name="Content Placeholder 3">
            <a:extLst>
              <a:ext uri="{FF2B5EF4-FFF2-40B4-BE49-F238E27FC236}">
                <a16:creationId xmlns:a16="http://schemas.microsoft.com/office/drawing/2014/main" id="{0ED94FBA-D7E8-C227-C1F7-A3B0F11E29BC}"/>
              </a:ext>
            </a:extLst>
          </p:cNvPr>
          <p:cNvSpPr>
            <a:spLocks noGrp="1"/>
          </p:cNvSpPr>
          <p:nvPr>
            <p:ph sz="half" idx="2"/>
          </p:nvPr>
        </p:nvSpPr>
        <p:spPr/>
        <p:txBody>
          <a:bodyPr/>
          <a:lstStyle/>
          <a:p>
            <a:endParaRPr lang="en-US" dirty="0"/>
          </a:p>
          <a:p>
            <a:r>
              <a:rPr lang="en-US" dirty="0"/>
              <a:t>An easily accessible and visible place to collect important information</a:t>
            </a:r>
          </a:p>
          <a:p>
            <a:r>
              <a:rPr lang="en-US" dirty="0"/>
              <a:t>Regular review teaches your brain that it can trust the Inbox to remember things</a:t>
            </a:r>
          </a:p>
          <a:p>
            <a:r>
              <a:rPr lang="en-US" dirty="0"/>
              <a:t>Reach Inbox Zero Daily</a:t>
            </a:r>
          </a:p>
          <a:p>
            <a:pPr marL="36900" indent="0">
              <a:buNone/>
            </a:pPr>
            <a:endParaRPr lang="en-US" dirty="0"/>
          </a:p>
          <a:p>
            <a:endParaRPr lang="en-US" dirty="0"/>
          </a:p>
        </p:txBody>
      </p:sp>
      <p:sp>
        <p:nvSpPr>
          <p:cNvPr id="5" name="TextBox 4">
            <a:extLst>
              <a:ext uri="{FF2B5EF4-FFF2-40B4-BE49-F238E27FC236}">
                <a16:creationId xmlns:a16="http://schemas.microsoft.com/office/drawing/2014/main" id="{185922D2-2030-A198-D8D8-0BCFB7DD9694}"/>
              </a:ext>
            </a:extLst>
          </p:cNvPr>
          <p:cNvSpPr txBox="1"/>
          <p:nvPr/>
        </p:nvSpPr>
        <p:spPr>
          <a:xfrm>
            <a:off x="913795" y="6236898"/>
            <a:ext cx="8040423" cy="369332"/>
          </a:xfrm>
          <a:prstGeom prst="rect">
            <a:avLst/>
          </a:prstGeom>
          <a:noFill/>
        </p:spPr>
        <p:txBody>
          <a:bodyPr wrap="square" rtlCol="0">
            <a:spAutoFit/>
          </a:bodyPr>
          <a:lstStyle/>
          <a:p>
            <a:r>
              <a:rPr lang="en-US" dirty="0"/>
              <a:t>https://divergentpatterns.com/pattern/TheInbox</a:t>
            </a:r>
          </a:p>
        </p:txBody>
      </p:sp>
      <p:pic>
        <p:nvPicPr>
          <p:cNvPr id="3074" name="Picture 2">
            <a:extLst>
              <a:ext uri="{FF2B5EF4-FFF2-40B4-BE49-F238E27FC236}">
                <a16:creationId xmlns:a16="http://schemas.microsoft.com/office/drawing/2014/main" id="{C784FBB2-DE9E-401A-0FB4-FEB92CE1FDA0}"/>
              </a:ext>
            </a:extLst>
          </p:cNvPr>
          <p:cNvPicPr>
            <a:picLocks noGrp="1" noChangeAspect="1" noChangeArrowheads="1"/>
          </p:cNvPicPr>
          <p:nvPr>
            <p:ph sz="half" idx="1"/>
          </p:nvPr>
        </p:nvPicPr>
        <p:blipFill>
          <a:blip r:embed="rId2"/>
          <a:srcRect/>
          <a:stretch/>
        </p:blipFill>
        <p:spPr bwMode="auto">
          <a:xfrm>
            <a:off x="2091333" y="1871472"/>
            <a:ext cx="2425164" cy="354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503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672934-9D65-0F95-34E1-130445119ED6}"/>
              </a:ext>
            </a:extLst>
          </p:cNvPr>
          <p:cNvSpPr/>
          <p:nvPr/>
        </p:nvSpPr>
        <p:spPr>
          <a:xfrm>
            <a:off x="1108921" y="1779017"/>
            <a:ext cx="9963509" cy="43096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75CFCE-404A-CD4E-D26D-621E2F65A769}"/>
              </a:ext>
            </a:extLst>
          </p:cNvPr>
          <p:cNvSpPr>
            <a:spLocks noGrp="1"/>
          </p:cNvSpPr>
          <p:nvPr>
            <p:ph type="title"/>
          </p:nvPr>
        </p:nvSpPr>
        <p:spPr/>
        <p:txBody>
          <a:bodyPr/>
          <a:lstStyle/>
          <a:p>
            <a:r>
              <a:rPr lang="en-US" dirty="0"/>
              <a:t>Information Triage</a:t>
            </a:r>
          </a:p>
        </p:txBody>
      </p:sp>
      <p:pic>
        <p:nvPicPr>
          <p:cNvPr id="5" name="Content Placeholder 4" descr="A picture containing diagram&#10;&#10;Description automatically generated">
            <a:extLst>
              <a:ext uri="{FF2B5EF4-FFF2-40B4-BE49-F238E27FC236}">
                <a16:creationId xmlns:a16="http://schemas.microsoft.com/office/drawing/2014/main" id="{64AE606E-6834-A1BD-9D16-6F7C326AA195}"/>
              </a:ext>
            </a:extLst>
          </p:cNvPr>
          <p:cNvPicPr>
            <a:picLocks noGrp="1" noChangeAspect="1"/>
          </p:cNvPicPr>
          <p:nvPr>
            <p:ph idx="1"/>
          </p:nvPr>
        </p:nvPicPr>
        <p:blipFill>
          <a:blip r:embed="rId2"/>
          <a:stretch>
            <a:fillRect/>
          </a:stretch>
        </p:blipFill>
        <p:spPr>
          <a:xfrm>
            <a:off x="1561537" y="2357435"/>
            <a:ext cx="9058275" cy="3152775"/>
          </a:xfrm>
        </p:spPr>
      </p:pic>
    </p:spTree>
    <p:extLst>
      <p:ext uri="{BB962C8B-B14F-4D97-AF65-F5344CB8AC3E}">
        <p14:creationId xmlns:p14="http://schemas.microsoft.com/office/powerpoint/2010/main" val="1578663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8520F-9B05-6D61-8218-04BAC35B9981}"/>
              </a:ext>
            </a:extLst>
          </p:cNvPr>
          <p:cNvSpPr>
            <a:spLocks noGrp="1"/>
          </p:cNvSpPr>
          <p:nvPr>
            <p:ph type="title"/>
          </p:nvPr>
        </p:nvSpPr>
        <p:spPr/>
        <p:txBody>
          <a:bodyPr/>
          <a:lstStyle/>
          <a:p>
            <a:r>
              <a:rPr lang="en-US" dirty="0"/>
              <a:t>Tools</a:t>
            </a:r>
          </a:p>
        </p:txBody>
      </p:sp>
      <p:sp>
        <p:nvSpPr>
          <p:cNvPr id="3" name="Text Placeholder 2">
            <a:extLst>
              <a:ext uri="{FF2B5EF4-FFF2-40B4-BE49-F238E27FC236}">
                <a16:creationId xmlns:a16="http://schemas.microsoft.com/office/drawing/2014/main" id="{0887251C-B48B-45E1-A72F-F2255490052E}"/>
              </a:ext>
            </a:extLst>
          </p:cNvPr>
          <p:cNvSpPr>
            <a:spLocks noGrp="1"/>
          </p:cNvSpPr>
          <p:nvPr>
            <p:ph type="body" idx="1"/>
          </p:nvPr>
        </p:nvSpPr>
        <p:spPr/>
        <p:txBody>
          <a:bodyPr/>
          <a:lstStyle/>
          <a:p>
            <a:r>
              <a:rPr lang="en-US" u="sng" dirty="0"/>
              <a:t>Inbox</a:t>
            </a:r>
          </a:p>
        </p:txBody>
      </p:sp>
      <p:sp>
        <p:nvSpPr>
          <p:cNvPr id="4" name="Text Placeholder 3">
            <a:extLst>
              <a:ext uri="{FF2B5EF4-FFF2-40B4-BE49-F238E27FC236}">
                <a16:creationId xmlns:a16="http://schemas.microsoft.com/office/drawing/2014/main" id="{1F4D7D13-E3CC-1D9A-1A06-61FF9DEA23AA}"/>
              </a:ext>
            </a:extLst>
          </p:cNvPr>
          <p:cNvSpPr>
            <a:spLocks noGrp="1"/>
          </p:cNvSpPr>
          <p:nvPr>
            <p:ph type="body" sz="half" idx="15"/>
          </p:nvPr>
        </p:nvSpPr>
        <p:spPr/>
        <p:txBody>
          <a:bodyPr/>
          <a:lstStyle/>
          <a:p>
            <a:pPr marL="285750" indent="-285750" algn="l">
              <a:buFont typeface="Wingdings" panose="05000000000000000000" pitchFamily="2" charset="2"/>
              <a:buChar char="Ø"/>
            </a:pPr>
            <a:r>
              <a:rPr lang="en-US" sz="2800" dirty="0"/>
              <a:t>Physical tray</a:t>
            </a:r>
          </a:p>
          <a:p>
            <a:pPr marL="285750" indent="-285750" algn="l">
              <a:buFont typeface="Wingdings" panose="05000000000000000000" pitchFamily="2" charset="2"/>
              <a:buChar char="Ø"/>
            </a:pPr>
            <a:r>
              <a:rPr lang="en-US" sz="2800" dirty="0"/>
              <a:t>Notebook</a:t>
            </a:r>
          </a:p>
          <a:p>
            <a:pPr marL="285750" indent="-285750" algn="l">
              <a:buFont typeface="Wingdings" panose="05000000000000000000" pitchFamily="2" charset="2"/>
              <a:buChar char="Ø"/>
            </a:pPr>
            <a:r>
              <a:rPr lang="en-US" sz="2800" dirty="0"/>
              <a:t>Whiteboard</a:t>
            </a:r>
          </a:p>
          <a:p>
            <a:pPr marL="285750" indent="-285750" algn="l">
              <a:buFont typeface="Wingdings" panose="05000000000000000000" pitchFamily="2" charset="2"/>
              <a:buChar char="Ø"/>
            </a:pPr>
            <a:r>
              <a:rPr lang="en-US" sz="2800" dirty="0"/>
              <a:t>Email to self</a:t>
            </a:r>
          </a:p>
        </p:txBody>
      </p:sp>
      <p:sp>
        <p:nvSpPr>
          <p:cNvPr id="5" name="Text Placeholder 4">
            <a:extLst>
              <a:ext uri="{FF2B5EF4-FFF2-40B4-BE49-F238E27FC236}">
                <a16:creationId xmlns:a16="http://schemas.microsoft.com/office/drawing/2014/main" id="{84B1531D-1489-8DE1-5A99-62727A7CA825}"/>
              </a:ext>
            </a:extLst>
          </p:cNvPr>
          <p:cNvSpPr>
            <a:spLocks noGrp="1"/>
          </p:cNvSpPr>
          <p:nvPr>
            <p:ph type="body" sz="quarter" idx="3"/>
          </p:nvPr>
        </p:nvSpPr>
        <p:spPr/>
        <p:txBody>
          <a:bodyPr/>
          <a:lstStyle/>
          <a:p>
            <a:r>
              <a:rPr lang="en-US" u="sng" dirty="0"/>
              <a:t>Task List</a:t>
            </a:r>
          </a:p>
        </p:txBody>
      </p:sp>
      <p:sp>
        <p:nvSpPr>
          <p:cNvPr id="6" name="Text Placeholder 5">
            <a:extLst>
              <a:ext uri="{FF2B5EF4-FFF2-40B4-BE49-F238E27FC236}">
                <a16:creationId xmlns:a16="http://schemas.microsoft.com/office/drawing/2014/main" id="{DC7F3867-B073-4816-3E2E-32193FAD78B2}"/>
              </a:ext>
            </a:extLst>
          </p:cNvPr>
          <p:cNvSpPr>
            <a:spLocks noGrp="1"/>
          </p:cNvSpPr>
          <p:nvPr>
            <p:ph type="body" sz="half" idx="16"/>
          </p:nvPr>
        </p:nvSpPr>
        <p:spPr/>
        <p:txBody>
          <a:bodyPr/>
          <a:lstStyle/>
          <a:p>
            <a:pPr marL="285750" indent="-285750" algn="l">
              <a:buFont typeface="Wingdings" panose="05000000000000000000" pitchFamily="2" charset="2"/>
              <a:buChar char="Ø"/>
            </a:pPr>
            <a:r>
              <a:rPr lang="en-US" sz="2800" dirty="0"/>
              <a:t>Paper</a:t>
            </a:r>
          </a:p>
          <a:p>
            <a:pPr marL="285750" indent="-285750" algn="l">
              <a:buFont typeface="Wingdings" panose="05000000000000000000" pitchFamily="2" charset="2"/>
              <a:buChar char="Ø"/>
            </a:pPr>
            <a:r>
              <a:rPr lang="en-US" sz="2800" dirty="0"/>
              <a:t>Trello</a:t>
            </a:r>
          </a:p>
          <a:p>
            <a:pPr marL="285750" indent="-285750" algn="l">
              <a:buFont typeface="Wingdings" panose="05000000000000000000" pitchFamily="2" charset="2"/>
              <a:buChar char="Ø"/>
            </a:pPr>
            <a:r>
              <a:rPr lang="en-US" sz="2800" dirty="0"/>
              <a:t>Dedicated task list app</a:t>
            </a:r>
          </a:p>
          <a:p>
            <a:pPr marL="285750" indent="-285750" algn="l">
              <a:buFont typeface="Wingdings" panose="05000000000000000000" pitchFamily="2" charset="2"/>
              <a:buChar char="Ø"/>
            </a:pPr>
            <a:r>
              <a:rPr lang="en-US" sz="2800" dirty="0" err="1"/>
              <a:t>Github</a:t>
            </a:r>
            <a:r>
              <a:rPr lang="en-US" sz="2800" dirty="0"/>
              <a:t> Projects</a:t>
            </a:r>
          </a:p>
          <a:p>
            <a:pPr marL="285750" indent="-285750" algn="l">
              <a:buFont typeface="Wingdings" panose="05000000000000000000" pitchFamily="2" charset="2"/>
              <a:buChar char="Ø"/>
            </a:pPr>
            <a:endParaRPr lang="en-US" sz="2800" dirty="0"/>
          </a:p>
          <a:p>
            <a:pPr marL="285750" indent="-285750" algn="l">
              <a:buFont typeface="Wingdings" panose="05000000000000000000" pitchFamily="2" charset="2"/>
              <a:buChar char="Ø"/>
            </a:pPr>
            <a:endParaRPr lang="en-US" sz="2800" dirty="0"/>
          </a:p>
          <a:p>
            <a:pPr marL="285750" indent="-285750" algn="l">
              <a:buFont typeface="Wingdings" panose="05000000000000000000" pitchFamily="2" charset="2"/>
              <a:buChar char="Ø"/>
            </a:pPr>
            <a:endParaRPr lang="en-US" sz="2800" dirty="0"/>
          </a:p>
          <a:p>
            <a:pPr marL="285750" indent="-285750" algn="l">
              <a:buFont typeface="Wingdings" panose="05000000000000000000" pitchFamily="2" charset="2"/>
              <a:buChar char="Ø"/>
            </a:pPr>
            <a:endParaRPr lang="en-US" sz="2800" dirty="0"/>
          </a:p>
          <a:p>
            <a:endParaRPr lang="en-US" dirty="0"/>
          </a:p>
        </p:txBody>
      </p:sp>
      <p:sp>
        <p:nvSpPr>
          <p:cNvPr id="7" name="Text Placeholder 6">
            <a:extLst>
              <a:ext uri="{FF2B5EF4-FFF2-40B4-BE49-F238E27FC236}">
                <a16:creationId xmlns:a16="http://schemas.microsoft.com/office/drawing/2014/main" id="{5DCB19A7-F4B8-56DE-03B1-619D64511060}"/>
              </a:ext>
            </a:extLst>
          </p:cNvPr>
          <p:cNvSpPr>
            <a:spLocks noGrp="1"/>
          </p:cNvSpPr>
          <p:nvPr>
            <p:ph type="body" sz="quarter" idx="13"/>
          </p:nvPr>
        </p:nvSpPr>
        <p:spPr/>
        <p:txBody>
          <a:bodyPr/>
          <a:lstStyle/>
          <a:p>
            <a:r>
              <a:rPr lang="en-US" u="sng" dirty="0"/>
              <a:t>File</a:t>
            </a:r>
          </a:p>
        </p:txBody>
      </p:sp>
      <p:sp>
        <p:nvSpPr>
          <p:cNvPr id="8" name="Text Placeholder 7">
            <a:extLst>
              <a:ext uri="{FF2B5EF4-FFF2-40B4-BE49-F238E27FC236}">
                <a16:creationId xmlns:a16="http://schemas.microsoft.com/office/drawing/2014/main" id="{F9912935-3A7A-4114-A97D-0D6F66E0C1B0}"/>
              </a:ext>
            </a:extLst>
          </p:cNvPr>
          <p:cNvSpPr>
            <a:spLocks noGrp="1"/>
          </p:cNvSpPr>
          <p:nvPr>
            <p:ph type="body" sz="half" idx="17"/>
          </p:nvPr>
        </p:nvSpPr>
        <p:spPr/>
        <p:txBody>
          <a:bodyPr/>
          <a:lstStyle/>
          <a:p>
            <a:pPr marL="285750" indent="-285750" algn="l">
              <a:buFont typeface="Wingdings" panose="05000000000000000000" pitchFamily="2" charset="2"/>
              <a:buChar char="Ø"/>
            </a:pPr>
            <a:r>
              <a:rPr lang="en-US" sz="2800" dirty="0"/>
              <a:t>Physical Files</a:t>
            </a:r>
          </a:p>
          <a:p>
            <a:pPr marL="285750" indent="-285750" algn="l">
              <a:buFont typeface="Wingdings" panose="05000000000000000000" pitchFamily="2" charset="2"/>
              <a:buChar char="Ø"/>
            </a:pPr>
            <a:r>
              <a:rPr lang="en-US" sz="2800" dirty="0"/>
              <a:t>Cloud Storage</a:t>
            </a:r>
          </a:p>
          <a:p>
            <a:pPr marL="285750" indent="-285750" algn="l">
              <a:buFont typeface="Wingdings" panose="05000000000000000000" pitchFamily="2" charset="2"/>
              <a:buChar char="Ø"/>
            </a:pPr>
            <a:r>
              <a:rPr lang="en-US" sz="2800" dirty="0" err="1"/>
              <a:t>Github</a:t>
            </a:r>
            <a:r>
              <a:rPr lang="en-US" sz="2800" dirty="0"/>
              <a:t> repository</a:t>
            </a:r>
          </a:p>
          <a:p>
            <a:endParaRPr lang="en-US" dirty="0"/>
          </a:p>
        </p:txBody>
      </p:sp>
    </p:spTree>
    <p:extLst>
      <p:ext uri="{BB962C8B-B14F-4D97-AF65-F5344CB8AC3E}">
        <p14:creationId xmlns:p14="http://schemas.microsoft.com/office/powerpoint/2010/main" val="22626560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{41DC3C7B-1D72-4C3C-AE1C-A8B1F7A6D7F3}tf55705232_win32</Template>
  <TotalTime>542</TotalTime>
  <Words>1118</Words>
  <Application>Microsoft Office PowerPoint</Application>
  <PresentationFormat>Widescreen</PresentationFormat>
  <Paragraphs>155</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Goudy Old Style</vt:lpstr>
      <vt:lpstr>Wingdings</vt:lpstr>
      <vt:lpstr>Wingdings 2</vt:lpstr>
      <vt:lpstr>SlateVTI</vt:lpstr>
      <vt:lpstr>Personal Productivity for the Differently Wired</vt:lpstr>
      <vt:lpstr>First Steps</vt:lpstr>
      <vt:lpstr>What Do You Value?</vt:lpstr>
      <vt:lpstr>Goals</vt:lpstr>
      <vt:lpstr>Planning and Execution</vt:lpstr>
      <vt:lpstr>Antipattern:  Trying To Remember Everything</vt:lpstr>
      <vt:lpstr>Pattern:  The Inbox</vt:lpstr>
      <vt:lpstr>Information Triage</vt:lpstr>
      <vt:lpstr>Tools</vt:lpstr>
      <vt:lpstr>The Engineering Notebook</vt:lpstr>
      <vt:lpstr>Review Regularly!</vt:lpstr>
      <vt:lpstr>Antipattern: Be The Batman</vt:lpstr>
      <vt:lpstr>Pattern:  Rely On Pack</vt:lpstr>
      <vt:lpstr>Pattern:  Reasonable Heroics</vt:lpstr>
      <vt:lpstr>Big Pushes Demand Big Breaks.</vt:lpstr>
      <vt:lpstr>Pattern: Definition of Done</vt:lpstr>
      <vt:lpstr>Getting Unstuck</vt:lpstr>
      <vt:lpstr>Pattern:  Just Five Minutes</vt:lpstr>
      <vt:lpstr>Pattern: Breadcrumbs</vt:lpstr>
      <vt:lpstr>Pattern: Reacquaint</vt:lpstr>
      <vt:lpstr>Pattern: Martian Persistence</vt:lpstr>
      <vt:lpstr>Accountability</vt:lpstr>
      <vt:lpstr>The Commitment Board</vt:lpstr>
      <vt:lpstr>Commitments and Accountability</vt:lpstr>
      <vt:lpstr>Final Thought</vt:lpstr>
      <vt:lpstr>Resources</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Productivity for the Differently Wired</dc:title>
  <dc:creator>Jason Klueber</dc:creator>
  <cp:lastModifiedBy>Jason Klueber</cp:lastModifiedBy>
  <cp:revision>1</cp:revision>
  <dcterms:created xsi:type="dcterms:W3CDTF">2022-09-20T12:45:28Z</dcterms:created>
  <dcterms:modified xsi:type="dcterms:W3CDTF">2022-09-21T01:02:41Z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